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2"/>
  </p:notesMasterIdLst>
  <p:sldIdLst>
    <p:sldId id="256" r:id="rId2"/>
    <p:sldId id="305" r:id="rId3"/>
    <p:sldId id="304" r:id="rId4"/>
    <p:sldId id="297" r:id="rId5"/>
    <p:sldId id="299" r:id="rId6"/>
    <p:sldId id="300" r:id="rId7"/>
    <p:sldId id="301" r:id="rId8"/>
    <p:sldId id="302" r:id="rId9"/>
    <p:sldId id="258" r:id="rId10"/>
    <p:sldId id="303" r:id="rId11"/>
  </p:sldIdLst>
  <p:sldSz cx="9144000" cy="5143500" type="screen16x9"/>
  <p:notesSz cx="6858000" cy="9144000"/>
  <p:embeddedFontLst>
    <p:embeddedFont>
      <p:font typeface="Anaheim" panose="02000503000000000000" pitchFamily="2" charset="77"/>
      <p:regular r:id="rId13"/>
    </p:embeddedFont>
    <p:embeddedFont>
      <p:font typeface="Bebas Neue" panose="020B0606020202050201" pitchFamily="34" charset="77"/>
      <p:regular r:id="rId14"/>
    </p:embeddedFont>
    <p:embeddedFont>
      <p:font typeface="IBM Plex Sans" panose="020B0503050203000203" pitchFamily="34" charset="0"/>
      <p:regular r:id="rId15"/>
      <p:bold r:id="rId16"/>
      <p:italic r:id="rId17"/>
      <p:boldItalic r:id="rId18"/>
    </p:embeddedFont>
    <p:embeddedFont>
      <p:font typeface="IBM Plex Sans Medium" panose="020F0502020204030204" pitchFamily="34" charset="0"/>
      <p:regular r:id="rId19"/>
      <p:bold r:id="rId20"/>
      <p:italic r:id="rId21"/>
      <p:boldItalic r:id="rId22"/>
    </p:embeddedFont>
    <p:embeddedFont>
      <p:font typeface="Nunito Light" panose="020F0302020204030204" pitchFamily="34" charset="0"/>
      <p:regular r:id="rId23"/>
      <p:italic r:id="rId24"/>
    </p:embeddedFont>
    <p:embeddedFont>
      <p:font typeface="Public Sans" pitchFamily="2" charset="77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09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107CD9-FB30-42D2-91B1-200E20670F4A}">
  <a:tblStyle styleId="{FC107CD9-FB30-42D2-91B1-200E20670F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F6C57C6F-8102-4D6B-A74B-0B33C36B019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6"/>
    <p:restoredTop sz="94646"/>
  </p:normalViewPr>
  <p:slideViewPr>
    <p:cSldViewPr snapToGrid="0" snapToObjects="1" showGuides="1">
      <p:cViewPr>
        <p:scale>
          <a:sx n="128" d="100"/>
          <a:sy n="128" d="100"/>
        </p:scale>
        <p:origin x="1160" y="432"/>
      </p:cViewPr>
      <p:guideLst>
        <p:guide orient="horz" pos="309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431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68535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0761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2175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3113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44707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6954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d431007ba2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d431007ba2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91090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" y="-11375"/>
            <a:ext cx="1087529" cy="5166300"/>
            <a:chOff x="-2" y="-11375"/>
            <a:chExt cx="1087529" cy="5166300"/>
          </a:xfrm>
        </p:grpSpPr>
        <p:sp>
          <p:nvSpPr>
            <p:cNvPr id="10" name="Google Shape;10;p2"/>
            <p:cNvSpPr/>
            <p:nvPr/>
          </p:nvSpPr>
          <p:spPr>
            <a:xfrm>
              <a:off x="137583" y="-11375"/>
              <a:ext cx="949943" cy="5166242"/>
            </a:xfrm>
            <a:custGeom>
              <a:avLst/>
              <a:gdLst/>
              <a:ahLst/>
              <a:cxnLst/>
              <a:rect l="l" t="t" r="r" b="b"/>
              <a:pathLst>
                <a:path w="26369" h="176805" extrusionOk="0">
                  <a:moveTo>
                    <a:pt x="1" y="0"/>
                  </a:moveTo>
                  <a:lnTo>
                    <a:pt x="1" y="176805"/>
                  </a:lnTo>
                  <a:lnTo>
                    <a:pt x="25244" y="176805"/>
                  </a:lnTo>
                  <a:lnTo>
                    <a:pt x="24529" y="176652"/>
                  </a:lnTo>
                  <a:lnTo>
                    <a:pt x="23864" y="176498"/>
                  </a:lnTo>
                  <a:lnTo>
                    <a:pt x="23251" y="176243"/>
                  </a:lnTo>
                  <a:lnTo>
                    <a:pt x="22638" y="175936"/>
                  </a:lnTo>
                  <a:lnTo>
                    <a:pt x="22025" y="175579"/>
                  </a:lnTo>
                  <a:lnTo>
                    <a:pt x="21463" y="175170"/>
                  </a:lnTo>
                  <a:lnTo>
                    <a:pt x="21003" y="174710"/>
                  </a:lnTo>
                  <a:lnTo>
                    <a:pt x="20492" y="174250"/>
                  </a:lnTo>
                  <a:lnTo>
                    <a:pt x="20083" y="173688"/>
                  </a:lnTo>
                  <a:lnTo>
                    <a:pt x="19725" y="173126"/>
                  </a:lnTo>
                  <a:lnTo>
                    <a:pt x="19368" y="172513"/>
                  </a:lnTo>
                  <a:lnTo>
                    <a:pt x="19112" y="171899"/>
                  </a:lnTo>
                  <a:lnTo>
                    <a:pt x="18908" y="171235"/>
                  </a:lnTo>
                  <a:lnTo>
                    <a:pt x="18703" y="170571"/>
                  </a:lnTo>
                  <a:lnTo>
                    <a:pt x="18652" y="169855"/>
                  </a:lnTo>
                  <a:lnTo>
                    <a:pt x="18601" y="169140"/>
                  </a:lnTo>
                  <a:lnTo>
                    <a:pt x="18601" y="7869"/>
                  </a:lnTo>
                  <a:lnTo>
                    <a:pt x="18652" y="7052"/>
                  </a:lnTo>
                  <a:lnTo>
                    <a:pt x="18754" y="6285"/>
                  </a:lnTo>
                  <a:lnTo>
                    <a:pt x="18959" y="5519"/>
                  </a:lnTo>
                  <a:lnTo>
                    <a:pt x="19214" y="4803"/>
                  </a:lnTo>
                  <a:lnTo>
                    <a:pt x="19521" y="4139"/>
                  </a:lnTo>
                  <a:lnTo>
                    <a:pt x="19930" y="3526"/>
                  </a:lnTo>
                  <a:lnTo>
                    <a:pt x="20390" y="2913"/>
                  </a:lnTo>
                  <a:lnTo>
                    <a:pt x="20850" y="2351"/>
                  </a:lnTo>
                  <a:lnTo>
                    <a:pt x="21412" y="1840"/>
                  </a:lnTo>
                  <a:lnTo>
                    <a:pt x="22025" y="1380"/>
                  </a:lnTo>
                  <a:lnTo>
                    <a:pt x="22638" y="1022"/>
                  </a:lnTo>
                  <a:lnTo>
                    <a:pt x="23353" y="664"/>
                  </a:lnTo>
                  <a:lnTo>
                    <a:pt x="24069" y="409"/>
                  </a:lnTo>
                  <a:lnTo>
                    <a:pt x="24784" y="255"/>
                  </a:lnTo>
                  <a:lnTo>
                    <a:pt x="25551" y="102"/>
                  </a:lnTo>
                  <a:lnTo>
                    <a:pt x="26368" y="10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-2" y="-11375"/>
              <a:ext cx="179700" cy="5166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803400" y="1112875"/>
            <a:ext cx="6441000" cy="20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803392" y="3696667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720000" y="1215751"/>
            <a:ext cx="7704000" cy="3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marL="91440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marL="137160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marL="182880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marL="228600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274320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320040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365760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411480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/>
          <p:nvPr/>
        </p:nvSpPr>
        <p:spPr>
          <a:xfrm rot="-5400000">
            <a:off x="3886208" y="546003"/>
            <a:ext cx="1371584" cy="9152311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/>
          <p:nvPr/>
        </p:nvSpPr>
        <p:spPr>
          <a:xfrm flipH="1">
            <a:off x="8390419" y="-11371"/>
            <a:ext cx="767140" cy="5166242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8"/>
          <p:cNvSpPr/>
          <p:nvPr/>
        </p:nvSpPr>
        <p:spPr>
          <a:xfrm>
            <a:off x="-6" y="-11371"/>
            <a:ext cx="767140" cy="5166242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 rot="-5400000">
            <a:off x="3886208" y="553278"/>
            <a:ext cx="1371584" cy="9152311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9"/>
          <p:cNvSpPr/>
          <p:nvPr/>
        </p:nvSpPr>
        <p:spPr>
          <a:xfrm rot="5400000">
            <a:off x="3886208" y="-4562097"/>
            <a:ext cx="1371584" cy="9152311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0"/>
          <p:cNvSpPr/>
          <p:nvPr/>
        </p:nvSpPr>
        <p:spPr>
          <a:xfrm rot="-5400000">
            <a:off x="3886208" y="553278"/>
            <a:ext cx="1371584" cy="9152311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2" hasCustomPrompt="1"/>
          </p:nvPr>
        </p:nvSpPr>
        <p:spPr>
          <a:xfrm>
            <a:off x="1505400" y="146672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3" hasCustomPrompt="1"/>
          </p:nvPr>
        </p:nvSpPr>
        <p:spPr>
          <a:xfrm>
            <a:off x="1505400" y="32598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4" hasCustomPrompt="1"/>
          </p:nvPr>
        </p:nvSpPr>
        <p:spPr>
          <a:xfrm>
            <a:off x="4204675" y="146672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75" y="32598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6" hasCustomPrompt="1"/>
          </p:nvPr>
        </p:nvSpPr>
        <p:spPr>
          <a:xfrm>
            <a:off x="6903950" y="1466721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7" hasCustomPrompt="1"/>
          </p:nvPr>
        </p:nvSpPr>
        <p:spPr>
          <a:xfrm>
            <a:off x="6903950" y="3259816"/>
            <a:ext cx="734700" cy="447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720000" y="216838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8"/>
          </p:nvPr>
        </p:nvSpPr>
        <p:spPr>
          <a:xfrm>
            <a:off x="3419275" y="216838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9"/>
          </p:nvPr>
        </p:nvSpPr>
        <p:spPr>
          <a:xfrm>
            <a:off x="6118550" y="216838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3"/>
          </p:nvPr>
        </p:nvSpPr>
        <p:spPr>
          <a:xfrm>
            <a:off x="720000" y="39615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14"/>
          </p:nvPr>
        </p:nvSpPr>
        <p:spPr>
          <a:xfrm>
            <a:off x="3419275" y="39615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5"/>
          </p:nvPr>
        </p:nvSpPr>
        <p:spPr>
          <a:xfrm>
            <a:off x="6118550" y="39615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800" b="1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-6" y="-11371"/>
            <a:ext cx="767140" cy="5166242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3"/>
          <p:cNvSpPr/>
          <p:nvPr/>
        </p:nvSpPr>
        <p:spPr>
          <a:xfrm flipH="1">
            <a:off x="8390419" y="-11371"/>
            <a:ext cx="767140" cy="5166242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/>
          <p:nvPr/>
        </p:nvSpPr>
        <p:spPr>
          <a:xfrm flipH="1">
            <a:off x="8390419" y="-11371"/>
            <a:ext cx="767140" cy="5166242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23"/>
          <p:cNvSpPr/>
          <p:nvPr/>
        </p:nvSpPr>
        <p:spPr>
          <a:xfrm>
            <a:off x="-6" y="-11371"/>
            <a:ext cx="767140" cy="5166242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9" name="Google Shape;139;p23"/>
          <p:cNvGrpSpPr/>
          <p:nvPr/>
        </p:nvGrpSpPr>
        <p:grpSpPr>
          <a:xfrm>
            <a:off x="305977" y="220354"/>
            <a:ext cx="596705" cy="897539"/>
            <a:chOff x="3309056" y="3100878"/>
            <a:chExt cx="265805" cy="399795"/>
          </a:xfrm>
        </p:grpSpPr>
        <p:sp>
          <p:nvSpPr>
            <p:cNvPr id="140" name="Google Shape;140;p23"/>
            <p:cNvSpPr/>
            <p:nvPr/>
          </p:nvSpPr>
          <p:spPr>
            <a:xfrm>
              <a:off x="3309056" y="3100878"/>
              <a:ext cx="265750" cy="399725"/>
            </a:xfrm>
            <a:custGeom>
              <a:avLst/>
              <a:gdLst/>
              <a:ahLst/>
              <a:cxnLst/>
              <a:rect l="l" t="t" r="r" b="b"/>
              <a:pathLst>
                <a:path w="10630" h="15989" extrusionOk="0">
                  <a:moveTo>
                    <a:pt x="5633" y="1772"/>
                  </a:moveTo>
                  <a:lnTo>
                    <a:pt x="5633" y="1817"/>
                  </a:lnTo>
                  <a:lnTo>
                    <a:pt x="5679" y="1863"/>
                  </a:lnTo>
                  <a:lnTo>
                    <a:pt x="5724" y="1908"/>
                  </a:lnTo>
                  <a:lnTo>
                    <a:pt x="5860" y="1999"/>
                  </a:lnTo>
                  <a:lnTo>
                    <a:pt x="7132" y="1999"/>
                  </a:lnTo>
                  <a:lnTo>
                    <a:pt x="7132" y="3680"/>
                  </a:lnTo>
                  <a:lnTo>
                    <a:pt x="3498" y="3680"/>
                  </a:lnTo>
                  <a:lnTo>
                    <a:pt x="3498" y="1999"/>
                  </a:lnTo>
                  <a:lnTo>
                    <a:pt x="4770" y="1999"/>
                  </a:lnTo>
                  <a:lnTo>
                    <a:pt x="4861" y="1954"/>
                  </a:lnTo>
                  <a:lnTo>
                    <a:pt x="4952" y="1908"/>
                  </a:lnTo>
                  <a:lnTo>
                    <a:pt x="4997" y="1817"/>
                  </a:lnTo>
                  <a:lnTo>
                    <a:pt x="5043" y="1772"/>
                  </a:lnTo>
                  <a:close/>
                  <a:moveTo>
                    <a:pt x="3271" y="0"/>
                  </a:moveTo>
                  <a:lnTo>
                    <a:pt x="3180" y="46"/>
                  </a:lnTo>
                  <a:lnTo>
                    <a:pt x="3135" y="91"/>
                  </a:lnTo>
                  <a:lnTo>
                    <a:pt x="1636" y="1590"/>
                  </a:lnTo>
                  <a:lnTo>
                    <a:pt x="1591" y="1636"/>
                  </a:lnTo>
                  <a:lnTo>
                    <a:pt x="1545" y="1726"/>
                  </a:lnTo>
                  <a:lnTo>
                    <a:pt x="1545" y="3680"/>
                  </a:lnTo>
                  <a:lnTo>
                    <a:pt x="137" y="3680"/>
                  </a:lnTo>
                  <a:lnTo>
                    <a:pt x="92" y="3725"/>
                  </a:lnTo>
                  <a:lnTo>
                    <a:pt x="46" y="3816"/>
                  </a:lnTo>
                  <a:lnTo>
                    <a:pt x="1" y="3907"/>
                  </a:lnTo>
                  <a:lnTo>
                    <a:pt x="1" y="12991"/>
                  </a:lnTo>
                  <a:lnTo>
                    <a:pt x="46" y="13082"/>
                  </a:lnTo>
                  <a:lnTo>
                    <a:pt x="92" y="13173"/>
                  </a:lnTo>
                  <a:lnTo>
                    <a:pt x="182" y="13218"/>
                  </a:lnTo>
                  <a:lnTo>
                    <a:pt x="273" y="13218"/>
                  </a:lnTo>
                  <a:lnTo>
                    <a:pt x="273" y="13854"/>
                  </a:lnTo>
                  <a:lnTo>
                    <a:pt x="182" y="13854"/>
                  </a:lnTo>
                  <a:lnTo>
                    <a:pt x="137" y="13900"/>
                  </a:lnTo>
                  <a:lnTo>
                    <a:pt x="46" y="13945"/>
                  </a:lnTo>
                  <a:lnTo>
                    <a:pt x="1" y="14081"/>
                  </a:lnTo>
                  <a:lnTo>
                    <a:pt x="1" y="14672"/>
                  </a:lnTo>
                  <a:lnTo>
                    <a:pt x="46" y="14944"/>
                  </a:lnTo>
                  <a:lnTo>
                    <a:pt x="92" y="15171"/>
                  </a:lnTo>
                  <a:lnTo>
                    <a:pt x="228" y="15398"/>
                  </a:lnTo>
                  <a:lnTo>
                    <a:pt x="410" y="15580"/>
                  </a:lnTo>
                  <a:lnTo>
                    <a:pt x="591" y="15762"/>
                  </a:lnTo>
                  <a:lnTo>
                    <a:pt x="818" y="15898"/>
                  </a:lnTo>
                  <a:lnTo>
                    <a:pt x="1045" y="15944"/>
                  </a:lnTo>
                  <a:lnTo>
                    <a:pt x="1318" y="15989"/>
                  </a:lnTo>
                  <a:lnTo>
                    <a:pt x="9312" y="15989"/>
                  </a:lnTo>
                  <a:lnTo>
                    <a:pt x="9585" y="15944"/>
                  </a:lnTo>
                  <a:lnTo>
                    <a:pt x="9812" y="15898"/>
                  </a:lnTo>
                  <a:lnTo>
                    <a:pt x="10039" y="15762"/>
                  </a:lnTo>
                  <a:lnTo>
                    <a:pt x="10221" y="15580"/>
                  </a:lnTo>
                  <a:lnTo>
                    <a:pt x="10402" y="15398"/>
                  </a:lnTo>
                  <a:lnTo>
                    <a:pt x="10539" y="15171"/>
                  </a:lnTo>
                  <a:lnTo>
                    <a:pt x="10584" y="14944"/>
                  </a:lnTo>
                  <a:lnTo>
                    <a:pt x="10630" y="14672"/>
                  </a:lnTo>
                  <a:lnTo>
                    <a:pt x="10630" y="6178"/>
                  </a:lnTo>
                  <a:lnTo>
                    <a:pt x="10584" y="6087"/>
                  </a:lnTo>
                  <a:lnTo>
                    <a:pt x="10539" y="5996"/>
                  </a:lnTo>
                  <a:lnTo>
                    <a:pt x="10493" y="5951"/>
                  </a:lnTo>
                  <a:lnTo>
                    <a:pt x="10402" y="5951"/>
                  </a:lnTo>
                  <a:lnTo>
                    <a:pt x="10402" y="5315"/>
                  </a:lnTo>
                  <a:lnTo>
                    <a:pt x="10493" y="5315"/>
                  </a:lnTo>
                  <a:lnTo>
                    <a:pt x="10584" y="5224"/>
                  </a:lnTo>
                  <a:lnTo>
                    <a:pt x="10630" y="5088"/>
                  </a:lnTo>
                  <a:lnTo>
                    <a:pt x="10630" y="3907"/>
                  </a:lnTo>
                  <a:lnTo>
                    <a:pt x="10584" y="3816"/>
                  </a:lnTo>
                  <a:lnTo>
                    <a:pt x="10539" y="3725"/>
                  </a:lnTo>
                  <a:lnTo>
                    <a:pt x="10493" y="3680"/>
                  </a:lnTo>
                  <a:lnTo>
                    <a:pt x="9085" y="3680"/>
                  </a:lnTo>
                  <a:lnTo>
                    <a:pt x="9085" y="1726"/>
                  </a:lnTo>
                  <a:lnTo>
                    <a:pt x="9085" y="1636"/>
                  </a:lnTo>
                  <a:lnTo>
                    <a:pt x="9040" y="1590"/>
                  </a:lnTo>
                  <a:lnTo>
                    <a:pt x="7541" y="91"/>
                  </a:lnTo>
                  <a:lnTo>
                    <a:pt x="7495" y="46"/>
                  </a:lnTo>
                  <a:lnTo>
                    <a:pt x="7405" y="0"/>
                  </a:lnTo>
                  <a:close/>
                </a:path>
              </a:pathLst>
            </a:custGeom>
            <a:solidFill>
              <a:schemeClr val="accent5"/>
            </a:solidFill>
            <a:ln w="762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60000" algn="bl" rotWithShape="0">
                <a:srgbClr val="000000">
                  <a:alpha val="3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3"/>
            <p:cNvSpPr/>
            <p:nvPr/>
          </p:nvSpPr>
          <p:spPr>
            <a:xfrm>
              <a:off x="3386310" y="3107724"/>
              <a:ext cx="111333" cy="37514"/>
            </a:xfrm>
            <a:custGeom>
              <a:avLst/>
              <a:gdLst/>
              <a:ahLst/>
              <a:cxnLst/>
              <a:rect l="l" t="t" r="r" b="b"/>
              <a:pathLst>
                <a:path w="4425" h="1491" extrusionOk="0">
                  <a:moveTo>
                    <a:pt x="4289" y="1"/>
                  </a:moveTo>
                  <a:lnTo>
                    <a:pt x="4424" y="1490"/>
                  </a:lnTo>
                  <a:lnTo>
                    <a:pt x="1" y="1490"/>
                  </a:lnTo>
                  <a:lnTo>
                    <a:pt x="181" y="1"/>
                  </a:lnTo>
                  <a:lnTo>
                    <a:pt x="42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3"/>
            <p:cNvSpPr/>
            <p:nvPr/>
          </p:nvSpPr>
          <p:spPr>
            <a:xfrm>
              <a:off x="3353376" y="3107724"/>
              <a:ext cx="37514" cy="94275"/>
            </a:xfrm>
            <a:custGeom>
              <a:avLst/>
              <a:gdLst/>
              <a:ahLst/>
              <a:cxnLst/>
              <a:rect l="l" t="t" r="r" b="b"/>
              <a:pathLst>
                <a:path w="1491" h="3747" extrusionOk="0">
                  <a:moveTo>
                    <a:pt x="1490" y="3747"/>
                  </a:moveTo>
                  <a:lnTo>
                    <a:pt x="1" y="3747"/>
                  </a:lnTo>
                  <a:lnTo>
                    <a:pt x="1" y="1716"/>
                  </a:lnTo>
                  <a:lnTo>
                    <a:pt x="1" y="1716"/>
                  </a:lnTo>
                  <a:lnTo>
                    <a:pt x="46" y="1490"/>
                  </a:lnTo>
                  <a:lnTo>
                    <a:pt x="181" y="1309"/>
                  </a:lnTo>
                  <a:lnTo>
                    <a:pt x="1490" y="1"/>
                  </a:lnTo>
                  <a:lnTo>
                    <a:pt x="1490" y="374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3"/>
            <p:cNvSpPr/>
            <p:nvPr/>
          </p:nvSpPr>
          <p:spPr>
            <a:xfrm>
              <a:off x="3494194" y="3107724"/>
              <a:ext cx="36356" cy="94275"/>
            </a:xfrm>
            <a:custGeom>
              <a:avLst/>
              <a:gdLst/>
              <a:ahLst/>
              <a:cxnLst/>
              <a:rect l="l" t="t" r="r" b="b"/>
              <a:pathLst>
                <a:path w="1445" h="3747" extrusionOk="0">
                  <a:moveTo>
                    <a:pt x="1445" y="3747"/>
                  </a:moveTo>
                  <a:lnTo>
                    <a:pt x="1" y="3747"/>
                  </a:lnTo>
                  <a:lnTo>
                    <a:pt x="1" y="1"/>
                  </a:lnTo>
                  <a:lnTo>
                    <a:pt x="1310" y="1309"/>
                  </a:lnTo>
                  <a:lnTo>
                    <a:pt x="1310" y="1309"/>
                  </a:lnTo>
                  <a:lnTo>
                    <a:pt x="1445" y="1490"/>
                  </a:lnTo>
                  <a:lnTo>
                    <a:pt x="1445" y="1716"/>
                  </a:lnTo>
                  <a:lnTo>
                    <a:pt x="1445" y="3747"/>
                  </a:lnTo>
                  <a:lnTo>
                    <a:pt x="1445" y="3747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3"/>
            <p:cNvSpPr/>
            <p:nvPr/>
          </p:nvSpPr>
          <p:spPr>
            <a:xfrm>
              <a:off x="3315914" y="3198575"/>
              <a:ext cx="253261" cy="295278"/>
            </a:xfrm>
            <a:custGeom>
              <a:avLst/>
              <a:gdLst/>
              <a:ahLst/>
              <a:cxnLst/>
              <a:rect l="l" t="t" r="r" b="b"/>
              <a:pathLst>
                <a:path w="10066" h="11736" extrusionOk="0">
                  <a:moveTo>
                    <a:pt x="10066" y="226"/>
                  </a:moveTo>
                  <a:lnTo>
                    <a:pt x="10066" y="10697"/>
                  </a:lnTo>
                  <a:lnTo>
                    <a:pt x="10066" y="10697"/>
                  </a:lnTo>
                  <a:lnTo>
                    <a:pt x="10066" y="10923"/>
                  </a:lnTo>
                  <a:lnTo>
                    <a:pt x="9975" y="11104"/>
                  </a:lnTo>
                  <a:lnTo>
                    <a:pt x="9885" y="11284"/>
                  </a:lnTo>
                  <a:lnTo>
                    <a:pt x="9750" y="11419"/>
                  </a:lnTo>
                  <a:lnTo>
                    <a:pt x="9614" y="11555"/>
                  </a:lnTo>
                  <a:lnTo>
                    <a:pt x="9434" y="11690"/>
                  </a:lnTo>
                  <a:lnTo>
                    <a:pt x="9208" y="11735"/>
                  </a:lnTo>
                  <a:lnTo>
                    <a:pt x="9027" y="11735"/>
                  </a:lnTo>
                  <a:lnTo>
                    <a:pt x="1039" y="11735"/>
                  </a:lnTo>
                  <a:lnTo>
                    <a:pt x="1039" y="11735"/>
                  </a:lnTo>
                  <a:lnTo>
                    <a:pt x="813" y="11735"/>
                  </a:lnTo>
                  <a:lnTo>
                    <a:pt x="632" y="11690"/>
                  </a:lnTo>
                  <a:lnTo>
                    <a:pt x="452" y="11555"/>
                  </a:lnTo>
                  <a:lnTo>
                    <a:pt x="316" y="11419"/>
                  </a:lnTo>
                  <a:lnTo>
                    <a:pt x="181" y="11284"/>
                  </a:lnTo>
                  <a:lnTo>
                    <a:pt x="91" y="11104"/>
                  </a:lnTo>
                  <a:lnTo>
                    <a:pt x="0" y="10923"/>
                  </a:lnTo>
                  <a:lnTo>
                    <a:pt x="0" y="10697"/>
                  </a:lnTo>
                  <a:lnTo>
                    <a:pt x="0" y="226"/>
                  </a:lnTo>
                  <a:lnTo>
                    <a:pt x="0" y="226"/>
                  </a:lnTo>
                  <a:lnTo>
                    <a:pt x="0" y="136"/>
                  </a:lnTo>
                  <a:lnTo>
                    <a:pt x="46" y="91"/>
                  </a:lnTo>
                  <a:lnTo>
                    <a:pt x="136" y="0"/>
                  </a:lnTo>
                  <a:lnTo>
                    <a:pt x="226" y="0"/>
                  </a:lnTo>
                  <a:lnTo>
                    <a:pt x="9840" y="0"/>
                  </a:lnTo>
                  <a:lnTo>
                    <a:pt x="9840" y="0"/>
                  </a:lnTo>
                  <a:lnTo>
                    <a:pt x="9930" y="0"/>
                  </a:lnTo>
                  <a:lnTo>
                    <a:pt x="9975" y="91"/>
                  </a:lnTo>
                  <a:lnTo>
                    <a:pt x="10066" y="136"/>
                  </a:lnTo>
                  <a:lnTo>
                    <a:pt x="10066" y="226"/>
                  </a:lnTo>
                  <a:lnTo>
                    <a:pt x="10066" y="226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3"/>
            <p:cNvSpPr/>
            <p:nvPr/>
          </p:nvSpPr>
          <p:spPr>
            <a:xfrm>
              <a:off x="3317046" y="3198575"/>
              <a:ext cx="252128" cy="295278"/>
            </a:xfrm>
            <a:custGeom>
              <a:avLst/>
              <a:gdLst/>
              <a:ahLst/>
              <a:cxnLst/>
              <a:rect l="l" t="t" r="r" b="b"/>
              <a:pathLst>
                <a:path w="10021" h="11736" extrusionOk="0">
                  <a:moveTo>
                    <a:pt x="10021" y="226"/>
                  </a:moveTo>
                  <a:lnTo>
                    <a:pt x="10021" y="10697"/>
                  </a:lnTo>
                  <a:lnTo>
                    <a:pt x="10021" y="10697"/>
                  </a:lnTo>
                  <a:lnTo>
                    <a:pt x="10021" y="10923"/>
                  </a:lnTo>
                  <a:lnTo>
                    <a:pt x="9930" y="11104"/>
                  </a:lnTo>
                  <a:lnTo>
                    <a:pt x="9840" y="11284"/>
                  </a:lnTo>
                  <a:lnTo>
                    <a:pt x="9705" y="11419"/>
                  </a:lnTo>
                  <a:lnTo>
                    <a:pt x="9569" y="11555"/>
                  </a:lnTo>
                  <a:lnTo>
                    <a:pt x="9389" y="11690"/>
                  </a:lnTo>
                  <a:lnTo>
                    <a:pt x="9163" y="11735"/>
                  </a:lnTo>
                  <a:lnTo>
                    <a:pt x="8982" y="11735"/>
                  </a:lnTo>
                  <a:lnTo>
                    <a:pt x="994" y="11735"/>
                  </a:lnTo>
                  <a:lnTo>
                    <a:pt x="994" y="11735"/>
                  </a:lnTo>
                  <a:lnTo>
                    <a:pt x="813" y="11735"/>
                  </a:lnTo>
                  <a:lnTo>
                    <a:pt x="678" y="11690"/>
                  </a:lnTo>
                  <a:lnTo>
                    <a:pt x="362" y="11555"/>
                  </a:lnTo>
                  <a:lnTo>
                    <a:pt x="136" y="11329"/>
                  </a:lnTo>
                  <a:lnTo>
                    <a:pt x="1" y="11013"/>
                  </a:lnTo>
                  <a:lnTo>
                    <a:pt x="8215" y="11013"/>
                  </a:lnTo>
                  <a:lnTo>
                    <a:pt x="8215" y="11013"/>
                  </a:lnTo>
                  <a:lnTo>
                    <a:pt x="8441" y="10968"/>
                  </a:lnTo>
                  <a:lnTo>
                    <a:pt x="8621" y="10923"/>
                  </a:lnTo>
                  <a:lnTo>
                    <a:pt x="8802" y="10833"/>
                  </a:lnTo>
                  <a:lnTo>
                    <a:pt x="8982" y="10697"/>
                  </a:lnTo>
                  <a:lnTo>
                    <a:pt x="9118" y="10562"/>
                  </a:lnTo>
                  <a:lnTo>
                    <a:pt x="9208" y="10381"/>
                  </a:lnTo>
                  <a:lnTo>
                    <a:pt x="9253" y="10156"/>
                  </a:lnTo>
                  <a:lnTo>
                    <a:pt x="9298" y="9975"/>
                  </a:lnTo>
                  <a:lnTo>
                    <a:pt x="9298" y="0"/>
                  </a:lnTo>
                  <a:lnTo>
                    <a:pt x="9795" y="0"/>
                  </a:lnTo>
                  <a:lnTo>
                    <a:pt x="9795" y="0"/>
                  </a:lnTo>
                  <a:lnTo>
                    <a:pt x="9885" y="0"/>
                  </a:lnTo>
                  <a:lnTo>
                    <a:pt x="9975" y="91"/>
                  </a:lnTo>
                  <a:lnTo>
                    <a:pt x="10021" y="136"/>
                  </a:lnTo>
                  <a:lnTo>
                    <a:pt x="10021" y="226"/>
                  </a:lnTo>
                  <a:lnTo>
                    <a:pt x="10021" y="226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3"/>
            <p:cNvSpPr/>
            <p:nvPr/>
          </p:nvSpPr>
          <p:spPr>
            <a:xfrm>
              <a:off x="3364748" y="3256492"/>
              <a:ext cx="77241" cy="101093"/>
            </a:xfrm>
            <a:custGeom>
              <a:avLst/>
              <a:gdLst/>
              <a:ahLst/>
              <a:cxnLst/>
              <a:rect l="l" t="t" r="r" b="b"/>
              <a:pathLst>
                <a:path w="3070" h="4018" extrusionOk="0">
                  <a:moveTo>
                    <a:pt x="3069" y="361"/>
                  </a:moveTo>
                  <a:lnTo>
                    <a:pt x="3069" y="361"/>
                  </a:lnTo>
                  <a:lnTo>
                    <a:pt x="2663" y="226"/>
                  </a:lnTo>
                  <a:lnTo>
                    <a:pt x="2212" y="91"/>
                  </a:lnTo>
                  <a:lnTo>
                    <a:pt x="1760" y="0"/>
                  </a:lnTo>
                  <a:lnTo>
                    <a:pt x="1399" y="0"/>
                  </a:lnTo>
                  <a:lnTo>
                    <a:pt x="1038" y="0"/>
                  </a:lnTo>
                  <a:lnTo>
                    <a:pt x="722" y="91"/>
                  </a:lnTo>
                  <a:lnTo>
                    <a:pt x="452" y="181"/>
                  </a:lnTo>
                  <a:lnTo>
                    <a:pt x="271" y="271"/>
                  </a:lnTo>
                  <a:lnTo>
                    <a:pt x="271" y="271"/>
                  </a:lnTo>
                  <a:lnTo>
                    <a:pt x="136" y="542"/>
                  </a:lnTo>
                  <a:lnTo>
                    <a:pt x="45" y="858"/>
                  </a:lnTo>
                  <a:lnTo>
                    <a:pt x="0" y="1309"/>
                  </a:lnTo>
                  <a:lnTo>
                    <a:pt x="0" y="1851"/>
                  </a:lnTo>
                  <a:lnTo>
                    <a:pt x="136" y="2392"/>
                  </a:lnTo>
                  <a:lnTo>
                    <a:pt x="316" y="2934"/>
                  </a:lnTo>
                  <a:lnTo>
                    <a:pt x="587" y="3476"/>
                  </a:lnTo>
                  <a:lnTo>
                    <a:pt x="768" y="3746"/>
                  </a:lnTo>
                  <a:lnTo>
                    <a:pt x="948" y="4017"/>
                  </a:lnTo>
                  <a:lnTo>
                    <a:pt x="3069" y="36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3"/>
            <p:cNvSpPr/>
            <p:nvPr/>
          </p:nvSpPr>
          <p:spPr>
            <a:xfrm>
              <a:off x="3388600" y="3256492"/>
              <a:ext cx="131738" cy="130606"/>
            </a:xfrm>
            <a:custGeom>
              <a:avLst/>
              <a:gdLst/>
              <a:ahLst/>
              <a:cxnLst/>
              <a:rect l="l" t="t" r="r" b="b"/>
              <a:pathLst>
                <a:path w="5236" h="5191" extrusionOk="0">
                  <a:moveTo>
                    <a:pt x="4920" y="271"/>
                  </a:moveTo>
                  <a:lnTo>
                    <a:pt x="4920" y="271"/>
                  </a:lnTo>
                  <a:lnTo>
                    <a:pt x="4830" y="226"/>
                  </a:lnTo>
                  <a:lnTo>
                    <a:pt x="4694" y="136"/>
                  </a:lnTo>
                  <a:lnTo>
                    <a:pt x="4333" y="45"/>
                  </a:lnTo>
                  <a:lnTo>
                    <a:pt x="3837" y="0"/>
                  </a:lnTo>
                  <a:lnTo>
                    <a:pt x="3340" y="45"/>
                  </a:lnTo>
                  <a:lnTo>
                    <a:pt x="2753" y="136"/>
                  </a:lnTo>
                  <a:lnTo>
                    <a:pt x="2167" y="361"/>
                  </a:lnTo>
                  <a:lnTo>
                    <a:pt x="1896" y="497"/>
                  </a:lnTo>
                  <a:lnTo>
                    <a:pt x="1625" y="677"/>
                  </a:lnTo>
                  <a:lnTo>
                    <a:pt x="1354" y="858"/>
                  </a:lnTo>
                  <a:lnTo>
                    <a:pt x="1083" y="1083"/>
                  </a:lnTo>
                  <a:lnTo>
                    <a:pt x="1083" y="1083"/>
                  </a:lnTo>
                  <a:lnTo>
                    <a:pt x="858" y="1354"/>
                  </a:lnTo>
                  <a:lnTo>
                    <a:pt x="677" y="1580"/>
                  </a:lnTo>
                  <a:lnTo>
                    <a:pt x="497" y="1896"/>
                  </a:lnTo>
                  <a:lnTo>
                    <a:pt x="361" y="2167"/>
                  </a:lnTo>
                  <a:lnTo>
                    <a:pt x="181" y="2753"/>
                  </a:lnTo>
                  <a:lnTo>
                    <a:pt x="45" y="3295"/>
                  </a:lnTo>
                  <a:lnTo>
                    <a:pt x="0" y="3837"/>
                  </a:lnTo>
                  <a:lnTo>
                    <a:pt x="45" y="4288"/>
                  </a:lnTo>
                  <a:lnTo>
                    <a:pt x="135" y="4694"/>
                  </a:lnTo>
                  <a:lnTo>
                    <a:pt x="226" y="4830"/>
                  </a:lnTo>
                  <a:lnTo>
                    <a:pt x="316" y="4920"/>
                  </a:lnTo>
                  <a:lnTo>
                    <a:pt x="316" y="4920"/>
                  </a:lnTo>
                  <a:lnTo>
                    <a:pt x="406" y="5010"/>
                  </a:lnTo>
                  <a:lnTo>
                    <a:pt x="542" y="5055"/>
                  </a:lnTo>
                  <a:lnTo>
                    <a:pt x="903" y="5191"/>
                  </a:lnTo>
                  <a:lnTo>
                    <a:pt x="1399" y="5191"/>
                  </a:lnTo>
                  <a:lnTo>
                    <a:pt x="1896" y="5191"/>
                  </a:lnTo>
                  <a:lnTo>
                    <a:pt x="2482" y="5055"/>
                  </a:lnTo>
                  <a:lnTo>
                    <a:pt x="3069" y="4875"/>
                  </a:lnTo>
                  <a:lnTo>
                    <a:pt x="3340" y="4694"/>
                  </a:lnTo>
                  <a:lnTo>
                    <a:pt x="3611" y="4559"/>
                  </a:lnTo>
                  <a:lnTo>
                    <a:pt x="3882" y="4333"/>
                  </a:lnTo>
                  <a:lnTo>
                    <a:pt x="4152" y="4108"/>
                  </a:lnTo>
                  <a:lnTo>
                    <a:pt x="4152" y="4108"/>
                  </a:lnTo>
                  <a:lnTo>
                    <a:pt x="4378" y="3882"/>
                  </a:lnTo>
                  <a:lnTo>
                    <a:pt x="4559" y="3611"/>
                  </a:lnTo>
                  <a:lnTo>
                    <a:pt x="4739" y="3340"/>
                  </a:lnTo>
                  <a:lnTo>
                    <a:pt x="4875" y="3069"/>
                  </a:lnTo>
                  <a:lnTo>
                    <a:pt x="5055" y="2483"/>
                  </a:lnTo>
                  <a:lnTo>
                    <a:pt x="5191" y="1896"/>
                  </a:lnTo>
                  <a:lnTo>
                    <a:pt x="5236" y="1354"/>
                  </a:lnTo>
                  <a:lnTo>
                    <a:pt x="5191" y="903"/>
                  </a:lnTo>
                  <a:lnTo>
                    <a:pt x="5100" y="542"/>
                  </a:lnTo>
                  <a:lnTo>
                    <a:pt x="5010" y="406"/>
                  </a:lnTo>
                  <a:lnTo>
                    <a:pt x="4920" y="271"/>
                  </a:lnTo>
                  <a:lnTo>
                    <a:pt x="4920" y="27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3"/>
            <p:cNvSpPr/>
            <p:nvPr/>
          </p:nvSpPr>
          <p:spPr>
            <a:xfrm>
              <a:off x="3389732" y="3257624"/>
              <a:ext cx="130606" cy="129473"/>
            </a:xfrm>
            <a:custGeom>
              <a:avLst/>
              <a:gdLst/>
              <a:ahLst/>
              <a:cxnLst/>
              <a:rect l="l" t="t" r="r" b="b"/>
              <a:pathLst>
                <a:path w="5191" h="5146" extrusionOk="0">
                  <a:moveTo>
                    <a:pt x="4875" y="226"/>
                  </a:moveTo>
                  <a:lnTo>
                    <a:pt x="4875" y="226"/>
                  </a:lnTo>
                  <a:lnTo>
                    <a:pt x="4694" y="91"/>
                  </a:lnTo>
                  <a:lnTo>
                    <a:pt x="4378" y="0"/>
                  </a:lnTo>
                  <a:lnTo>
                    <a:pt x="4378" y="0"/>
                  </a:lnTo>
                  <a:lnTo>
                    <a:pt x="4423" y="361"/>
                  </a:lnTo>
                  <a:lnTo>
                    <a:pt x="4423" y="723"/>
                  </a:lnTo>
                  <a:lnTo>
                    <a:pt x="4378" y="1174"/>
                  </a:lnTo>
                  <a:lnTo>
                    <a:pt x="4288" y="1625"/>
                  </a:lnTo>
                  <a:lnTo>
                    <a:pt x="4153" y="2077"/>
                  </a:lnTo>
                  <a:lnTo>
                    <a:pt x="3927" y="2483"/>
                  </a:lnTo>
                  <a:lnTo>
                    <a:pt x="3656" y="2934"/>
                  </a:lnTo>
                  <a:lnTo>
                    <a:pt x="3340" y="3340"/>
                  </a:lnTo>
                  <a:lnTo>
                    <a:pt x="3340" y="3340"/>
                  </a:lnTo>
                  <a:lnTo>
                    <a:pt x="2934" y="3656"/>
                  </a:lnTo>
                  <a:lnTo>
                    <a:pt x="2528" y="3927"/>
                  </a:lnTo>
                  <a:lnTo>
                    <a:pt x="2076" y="4153"/>
                  </a:lnTo>
                  <a:lnTo>
                    <a:pt x="1625" y="4288"/>
                  </a:lnTo>
                  <a:lnTo>
                    <a:pt x="1174" y="4378"/>
                  </a:lnTo>
                  <a:lnTo>
                    <a:pt x="767" y="4424"/>
                  </a:lnTo>
                  <a:lnTo>
                    <a:pt x="361" y="4424"/>
                  </a:lnTo>
                  <a:lnTo>
                    <a:pt x="0" y="4378"/>
                  </a:lnTo>
                  <a:lnTo>
                    <a:pt x="0" y="4378"/>
                  </a:lnTo>
                  <a:lnTo>
                    <a:pt x="136" y="4649"/>
                  </a:lnTo>
                  <a:lnTo>
                    <a:pt x="271" y="4875"/>
                  </a:lnTo>
                  <a:lnTo>
                    <a:pt x="271" y="4875"/>
                  </a:lnTo>
                  <a:lnTo>
                    <a:pt x="361" y="4965"/>
                  </a:lnTo>
                  <a:lnTo>
                    <a:pt x="497" y="5010"/>
                  </a:lnTo>
                  <a:lnTo>
                    <a:pt x="858" y="5146"/>
                  </a:lnTo>
                  <a:lnTo>
                    <a:pt x="1354" y="5146"/>
                  </a:lnTo>
                  <a:lnTo>
                    <a:pt x="1851" y="5146"/>
                  </a:lnTo>
                  <a:lnTo>
                    <a:pt x="2437" y="5010"/>
                  </a:lnTo>
                  <a:lnTo>
                    <a:pt x="3024" y="4830"/>
                  </a:lnTo>
                  <a:lnTo>
                    <a:pt x="3295" y="4649"/>
                  </a:lnTo>
                  <a:lnTo>
                    <a:pt x="3566" y="4514"/>
                  </a:lnTo>
                  <a:lnTo>
                    <a:pt x="3837" y="4288"/>
                  </a:lnTo>
                  <a:lnTo>
                    <a:pt x="4107" y="4063"/>
                  </a:lnTo>
                  <a:lnTo>
                    <a:pt x="4107" y="4063"/>
                  </a:lnTo>
                  <a:lnTo>
                    <a:pt x="4333" y="3837"/>
                  </a:lnTo>
                  <a:lnTo>
                    <a:pt x="4514" y="3566"/>
                  </a:lnTo>
                  <a:lnTo>
                    <a:pt x="4694" y="3295"/>
                  </a:lnTo>
                  <a:lnTo>
                    <a:pt x="4830" y="3024"/>
                  </a:lnTo>
                  <a:lnTo>
                    <a:pt x="5010" y="2438"/>
                  </a:lnTo>
                  <a:lnTo>
                    <a:pt x="5146" y="1851"/>
                  </a:lnTo>
                  <a:lnTo>
                    <a:pt x="5191" y="1309"/>
                  </a:lnTo>
                  <a:lnTo>
                    <a:pt x="5146" y="858"/>
                  </a:lnTo>
                  <a:lnTo>
                    <a:pt x="5055" y="497"/>
                  </a:lnTo>
                  <a:lnTo>
                    <a:pt x="4965" y="361"/>
                  </a:lnTo>
                  <a:lnTo>
                    <a:pt x="4875" y="226"/>
                  </a:lnTo>
                  <a:lnTo>
                    <a:pt x="4875" y="226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3"/>
            <p:cNvSpPr/>
            <p:nvPr/>
          </p:nvSpPr>
          <p:spPr>
            <a:xfrm>
              <a:off x="3309096" y="3100905"/>
              <a:ext cx="265765" cy="399767"/>
            </a:xfrm>
            <a:custGeom>
              <a:avLst/>
              <a:gdLst/>
              <a:ahLst/>
              <a:cxnLst/>
              <a:rect l="l" t="t" r="r" b="b"/>
              <a:pathLst>
                <a:path w="10563" h="15889" extrusionOk="0">
                  <a:moveTo>
                    <a:pt x="3025" y="813"/>
                  </a:moveTo>
                  <a:lnTo>
                    <a:pt x="3025" y="1716"/>
                  </a:lnTo>
                  <a:lnTo>
                    <a:pt x="3025" y="3657"/>
                  </a:lnTo>
                  <a:lnTo>
                    <a:pt x="2032" y="3657"/>
                  </a:lnTo>
                  <a:lnTo>
                    <a:pt x="2032" y="1806"/>
                  </a:lnTo>
                  <a:lnTo>
                    <a:pt x="3025" y="813"/>
                  </a:lnTo>
                  <a:close/>
                  <a:moveTo>
                    <a:pt x="7087" y="497"/>
                  </a:moveTo>
                  <a:lnTo>
                    <a:pt x="7087" y="1490"/>
                  </a:lnTo>
                  <a:lnTo>
                    <a:pt x="5823" y="1490"/>
                  </a:lnTo>
                  <a:lnTo>
                    <a:pt x="5733" y="1535"/>
                  </a:lnTo>
                  <a:lnTo>
                    <a:pt x="5642" y="1580"/>
                  </a:lnTo>
                  <a:lnTo>
                    <a:pt x="5597" y="1671"/>
                  </a:lnTo>
                  <a:lnTo>
                    <a:pt x="5597" y="1806"/>
                  </a:lnTo>
                  <a:lnTo>
                    <a:pt x="5642" y="1851"/>
                  </a:lnTo>
                  <a:lnTo>
                    <a:pt x="5688" y="1896"/>
                  </a:lnTo>
                  <a:lnTo>
                    <a:pt x="5823" y="1987"/>
                  </a:lnTo>
                  <a:lnTo>
                    <a:pt x="7087" y="1987"/>
                  </a:lnTo>
                  <a:lnTo>
                    <a:pt x="7087" y="3657"/>
                  </a:lnTo>
                  <a:lnTo>
                    <a:pt x="3476" y="3657"/>
                  </a:lnTo>
                  <a:lnTo>
                    <a:pt x="3476" y="1987"/>
                  </a:lnTo>
                  <a:lnTo>
                    <a:pt x="4740" y="1987"/>
                  </a:lnTo>
                  <a:lnTo>
                    <a:pt x="4830" y="1942"/>
                  </a:lnTo>
                  <a:lnTo>
                    <a:pt x="4920" y="1896"/>
                  </a:lnTo>
                  <a:lnTo>
                    <a:pt x="4965" y="1806"/>
                  </a:lnTo>
                  <a:lnTo>
                    <a:pt x="5011" y="1716"/>
                  </a:lnTo>
                  <a:lnTo>
                    <a:pt x="4965" y="1626"/>
                  </a:lnTo>
                  <a:lnTo>
                    <a:pt x="4920" y="1580"/>
                  </a:lnTo>
                  <a:lnTo>
                    <a:pt x="4830" y="1535"/>
                  </a:lnTo>
                  <a:lnTo>
                    <a:pt x="4740" y="1490"/>
                  </a:lnTo>
                  <a:lnTo>
                    <a:pt x="3476" y="1490"/>
                  </a:lnTo>
                  <a:lnTo>
                    <a:pt x="3476" y="497"/>
                  </a:lnTo>
                  <a:close/>
                  <a:moveTo>
                    <a:pt x="7538" y="813"/>
                  </a:moveTo>
                  <a:lnTo>
                    <a:pt x="8576" y="1806"/>
                  </a:lnTo>
                  <a:lnTo>
                    <a:pt x="8576" y="3657"/>
                  </a:lnTo>
                  <a:lnTo>
                    <a:pt x="7538" y="3657"/>
                  </a:lnTo>
                  <a:lnTo>
                    <a:pt x="7538" y="813"/>
                  </a:lnTo>
                  <a:close/>
                  <a:moveTo>
                    <a:pt x="3702" y="6410"/>
                  </a:moveTo>
                  <a:lnTo>
                    <a:pt x="4198" y="6455"/>
                  </a:lnTo>
                  <a:lnTo>
                    <a:pt x="4740" y="6590"/>
                  </a:lnTo>
                  <a:lnTo>
                    <a:pt x="4379" y="6816"/>
                  </a:lnTo>
                  <a:lnTo>
                    <a:pt x="4063" y="7132"/>
                  </a:lnTo>
                  <a:lnTo>
                    <a:pt x="3702" y="7583"/>
                  </a:lnTo>
                  <a:lnTo>
                    <a:pt x="3386" y="8080"/>
                  </a:lnTo>
                  <a:lnTo>
                    <a:pt x="3160" y="8622"/>
                  </a:lnTo>
                  <a:lnTo>
                    <a:pt x="3025" y="9163"/>
                  </a:lnTo>
                  <a:lnTo>
                    <a:pt x="2934" y="9524"/>
                  </a:lnTo>
                  <a:lnTo>
                    <a:pt x="2799" y="9208"/>
                  </a:lnTo>
                  <a:lnTo>
                    <a:pt x="2664" y="8892"/>
                  </a:lnTo>
                  <a:lnTo>
                    <a:pt x="2528" y="8576"/>
                  </a:lnTo>
                  <a:lnTo>
                    <a:pt x="2483" y="8260"/>
                  </a:lnTo>
                  <a:lnTo>
                    <a:pt x="2393" y="7719"/>
                  </a:lnTo>
                  <a:lnTo>
                    <a:pt x="2438" y="7267"/>
                  </a:lnTo>
                  <a:lnTo>
                    <a:pt x="2483" y="6861"/>
                  </a:lnTo>
                  <a:lnTo>
                    <a:pt x="2573" y="6726"/>
                  </a:lnTo>
                  <a:lnTo>
                    <a:pt x="2618" y="6636"/>
                  </a:lnTo>
                  <a:lnTo>
                    <a:pt x="2799" y="6545"/>
                  </a:lnTo>
                  <a:lnTo>
                    <a:pt x="3025" y="6455"/>
                  </a:lnTo>
                  <a:lnTo>
                    <a:pt x="3341" y="6410"/>
                  </a:lnTo>
                  <a:close/>
                  <a:moveTo>
                    <a:pt x="7267" y="6410"/>
                  </a:moveTo>
                  <a:lnTo>
                    <a:pt x="7674" y="6500"/>
                  </a:lnTo>
                  <a:lnTo>
                    <a:pt x="7809" y="6590"/>
                  </a:lnTo>
                  <a:lnTo>
                    <a:pt x="7899" y="6636"/>
                  </a:lnTo>
                  <a:lnTo>
                    <a:pt x="7990" y="6726"/>
                  </a:lnTo>
                  <a:lnTo>
                    <a:pt x="8035" y="6906"/>
                  </a:lnTo>
                  <a:lnTo>
                    <a:pt x="8125" y="7267"/>
                  </a:lnTo>
                  <a:lnTo>
                    <a:pt x="8125" y="7764"/>
                  </a:lnTo>
                  <a:lnTo>
                    <a:pt x="8035" y="8351"/>
                  </a:lnTo>
                  <a:lnTo>
                    <a:pt x="7944" y="8802"/>
                  </a:lnTo>
                  <a:lnTo>
                    <a:pt x="7719" y="9299"/>
                  </a:lnTo>
                  <a:lnTo>
                    <a:pt x="7448" y="9750"/>
                  </a:lnTo>
                  <a:lnTo>
                    <a:pt x="7132" y="10156"/>
                  </a:lnTo>
                  <a:lnTo>
                    <a:pt x="6861" y="10382"/>
                  </a:lnTo>
                  <a:lnTo>
                    <a:pt x="6635" y="10562"/>
                  </a:lnTo>
                  <a:lnTo>
                    <a:pt x="6094" y="10833"/>
                  </a:lnTo>
                  <a:lnTo>
                    <a:pt x="5552" y="11014"/>
                  </a:lnTo>
                  <a:lnTo>
                    <a:pt x="5011" y="11149"/>
                  </a:lnTo>
                  <a:lnTo>
                    <a:pt x="4650" y="11194"/>
                  </a:lnTo>
                  <a:lnTo>
                    <a:pt x="4334" y="11149"/>
                  </a:lnTo>
                  <a:lnTo>
                    <a:pt x="4063" y="11149"/>
                  </a:lnTo>
                  <a:lnTo>
                    <a:pt x="3792" y="11059"/>
                  </a:lnTo>
                  <a:lnTo>
                    <a:pt x="4469" y="10427"/>
                  </a:lnTo>
                  <a:lnTo>
                    <a:pt x="5552" y="10607"/>
                  </a:lnTo>
                  <a:lnTo>
                    <a:pt x="5642" y="10607"/>
                  </a:lnTo>
                  <a:lnTo>
                    <a:pt x="5733" y="10562"/>
                  </a:lnTo>
                  <a:lnTo>
                    <a:pt x="5778" y="10517"/>
                  </a:lnTo>
                  <a:lnTo>
                    <a:pt x="5823" y="10427"/>
                  </a:lnTo>
                  <a:lnTo>
                    <a:pt x="5823" y="10337"/>
                  </a:lnTo>
                  <a:lnTo>
                    <a:pt x="5778" y="10246"/>
                  </a:lnTo>
                  <a:lnTo>
                    <a:pt x="5688" y="10201"/>
                  </a:lnTo>
                  <a:lnTo>
                    <a:pt x="5642" y="10156"/>
                  </a:lnTo>
                  <a:lnTo>
                    <a:pt x="4875" y="10021"/>
                  </a:lnTo>
                  <a:lnTo>
                    <a:pt x="5597" y="9299"/>
                  </a:lnTo>
                  <a:lnTo>
                    <a:pt x="6816" y="9524"/>
                  </a:lnTo>
                  <a:lnTo>
                    <a:pt x="6906" y="9524"/>
                  </a:lnTo>
                  <a:lnTo>
                    <a:pt x="6997" y="9479"/>
                  </a:lnTo>
                  <a:lnTo>
                    <a:pt x="7042" y="9434"/>
                  </a:lnTo>
                  <a:lnTo>
                    <a:pt x="7087" y="9344"/>
                  </a:lnTo>
                  <a:lnTo>
                    <a:pt x="7087" y="9253"/>
                  </a:lnTo>
                  <a:lnTo>
                    <a:pt x="7042" y="9163"/>
                  </a:lnTo>
                  <a:lnTo>
                    <a:pt x="6997" y="9118"/>
                  </a:lnTo>
                  <a:lnTo>
                    <a:pt x="6906" y="9073"/>
                  </a:lnTo>
                  <a:lnTo>
                    <a:pt x="5958" y="8892"/>
                  </a:lnTo>
                  <a:lnTo>
                    <a:pt x="6771" y="8080"/>
                  </a:lnTo>
                  <a:lnTo>
                    <a:pt x="7493" y="8215"/>
                  </a:lnTo>
                  <a:lnTo>
                    <a:pt x="7583" y="8215"/>
                  </a:lnTo>
                  <a:lnTo>
                    <a:pt x="7628" y="8170"/>
                  </a:lnTo>
                  <a:lnTo>
                    <a:pt x="7719" y="8125"/>
                  </a:lnTo>
                  <a:lnTo>
                    <a:pt x="7764" y="8035"/>
                  </a:lnTo>
                  <a:lnTo>
                    <a:pt x="7764" y="7944"/>
                  </a:lnTo>
                  <a:lnTo>
                    <a:pt x="7719" y="7854"/>
                  </a:lnTo>
                  <a:lnTo>
                    <a:pt x="7628" y="7809"/>
                  </a:lnTo>
                  <a:lnTo>
                    <a:pt x="7538" y="7764"/>
                  </a:lnTo>
                  <a:lnTo>
                    <a:pt x="7177" y="7719"/>
                  </a:lnTo>
                  <a:lnTo>
                    <a:pt x="7538" y="7313"/>
                  </a:lnTo>
                  <a:lnTo>
                    <a:pt x="7628" y="7267"/>
                  </a:lnTo>
                  <a:lnTo>
                    <a:pt x="7628" y="7177"/>
                  </a:lnTo>
                  <a:lnTo>
                    <a:pt x="7628" y="7087"/>
                  </a:lnTo>
                  <a:lnTo>
                    <a:pt x="7538" y="6997"/>
                  </a:lnTo>
                  <a:lnTo>
                    <a:pt x="7493" y="6952"/>
                  </a:lnTo>
                  <a:lnTo>
                    <a:pt x="7312" y="6952"/>
                  </a:lnTo>
                  <a:lnTo>
                    <a:pt x="7222" y="6997"/>
                  </a:lnTo>
                  <a:lnTo>
                    <a:pt x="6861" y="7358"/>
                  </a:lnTo>
                  <a:lnTo>
                    <a:pt x="6771" y="6997"/>
                  </a:lnTo>
                  <a:lnTo>
                    <a:pt x="6771" y="6906"/>
                  </a:lnTo>
                  <a:lnTo>
                    <a:pt x="6681" y="6861"/>
                  </a:lnTo>
                  <a:lnTo>
                    <a:pt x="6635" y="6816"/>
                  </a:lnTo>
                  <a:lnTo>
                    <a:pt x="6545" y="6816"/>
                  </a:lnTo>
                  <a:lnTo>
                    <a:pt x="6455" y="6861"/>
                  </a:lnTo>
                  <a:lnTo>
                    <a:pt x="6365" y="6906"/>
                  </a:lnTo>
                  <a:lnTo>
                    <a:pt x="6320" y="6997"/>
                  </a:lnTo>
                  <a:lnTo>
                    <a:pt x="6320" y="7087"/>
                  </a:lnTo>
                  <a:lnTo>
                    <a:pt x="6455" y="7764"/>
                  </a:lnTo>
                  <a:lnTo>
                    <a:pt x="5642" y="8576"/>
                  </a:lnTo>
                  <a:lnTo>
                    <a:pt x="5462" y="7629"/>
                  </a:lnTo>
                  <a:lnTo>
                    <a:pt x="5462" y="7583"/>
                  </a:lnTo>
                  <a:lnTo>
                    <a:pt x="5372" y="7493"/>
                  </a:lnTo>
                  <a:lnTo>
                    <a:pt x="5327" y="7448"/>
                  </a:lnTo>
                  <a:lnTo>
                    <a:pt x="5236" y="7448"/>
                  </a:lnTo>
                  <a:lnTo>
                    <a:pt x="5146" y="7493"/>
                  </a:lnTo>
                  <a:lnTo>
                    <a:pt x="5056" y="7538"/>
                  </a:lnTo>
                  <a:lnTo>
                    <a:pt x="5011" y="7629"/>
                  </a:lnTo>
                  <a:lnTo>
                    <a:pt x="5011" y="7719"/>
                  </a:lnTo>
                  <a:lnTo>
                    <a:pt x="5236" y="8983"/>
                  </a:lnTo>
                  <a:lnTo>
                    <a:pt x="4514" y="9705"/>
                  </a:lnTo>
                  <a:lnTo>
                    <a:pt x="4424" y="8983"/>
                  </a:lnTo>
                  <a:lnTo>
                    <a:pt x="4379" y="8892"/>
                  </a:lnTo>
                  <a:lnTo>
                    <a:pt x="4288" y="8847"/>
                  </a:lnTo>
                  <a:lnTo>
                    <a:pt x="4243" y="8802"/>
                  </a:lnTo>
                  <a:lnTo>
                    <a:pt x="4153" y="8802"/>
                  </a:lnTo>
                  <a:lnTo>
                    <a:pt x="4063" y="8847"/>
                  </a:lnTo>
                  <a:lnTo>
                    <a:pt x="3972" y="8892"/>
                  </a:lnTo>
                  <a:lnTo>
                    <a:pt x="3927" y="8983"/>
                  </a:lnTo>
                  <a:lnTo>
                    <a:pt x="3927" y="9073"/>
                  </a:lnTo>
                  <a:lnTo>
                    <a:pt x="4153" y="10111"/>
                  </a:lnTo>
                  <a:lnTo>
                    <a:pt x="3476" y="10743"/>
                  </a:lnTo>
                  <a:lnTo>
                    <a:pt x="3386" y="10382"/>
                  </a:lnTo>
                  <a:lnTo>
                    <a:pt x="3386" y="9976"/>
                  </a:lnTo>
                  <a:lnTo>
                    <a:pt x="3431" y="9614"/>
                  </a:lnTo>
                  <a:lnTo>
                    <a:pt x="3476" y="9253"/>
                  </a:lnTo>
                  <a:lnTo>
                    <a:pt x="3611" y="8757"/>
                  </a:lnTo>
                  <a:lnTo>
                    <a:pt x="3792" y="8306"/>
                  </a:lnTo>
                  <a:lnTo>
                    <a:pt x="4063" y="7854"/>
                  </a:lnTo>
                  <a:lnTo>
                    <a:pt x="4424" y="7448"/>
                  </a:lnTo>
                  <a:lnTo>
                    <a:pt x="4830" y="7087"/>
                  </a:lnTo>
                  <a:lnTo>
                    <a:pt x="5281" y="6816"/>
                  </a:lnTo>
                  <a:lnTo>
                    <a:pt x="5733" y="6636"/>
                  </a:lnTo>
                  <a:lnTo>
                    <a:pt x="6229" y="6500"/>
                  </a:lnTo>
                  <a:lnTo>
                    <a:pt x="6771" y="6410"/>
                  </a:lnTo>
                  <a:close/>
                  <a:moveTo>
                    <a:pt x="3250" y="5959"/>
                  </a:moveTo>
                  <a:lnTo>
                    <a:pt x="2844" y="6049"/>
                  </a:lnTo>
                  <a:lnTo>
                    <a:pt x="2528" y="6139"/>
                  </a:lnTo>
                  <a:lnTo>
                    <a:pt x="2302" y="6320"/>
                  </a:lnTo>
                  <a:lnTo>
                    <a:pt x="2212" y="6455"/>
                  </a:lnTo>
                  <a:lnTo>
                    <a:pt x="2122" y="6636"/>
                  </a:lnTo>
                  <a:lnTo>
                    <a:pt x="2032" y="6861"/>
                  </a:lnTo>
                  <a:lnTo>
                    <a:pt x="1987" y="7087"/>
                  </a:lnTo>
                  <a:lnTo>
                    <a:pt x="1941" y="7674"/>
                  </a:lnTo>
                  <a:lnTo>
                    <a:pt x="2032" y="8351"/>
                  </a:lnTo>
                  <a:lnTo>
                    <a:pt x="2167" y="8847"/>
                  </a:lnTo>
                  <a:lnTo>
                    <a:pt x="2348" y="9344"/>
                  </a:lnTo>
                  <a:lnTo>
                    <a:pt x="2573" y="9840"/>
                  </a:lnTo>
                  <a:lnTo>
                    <a:pt x="2934" y="10292"/>
                  </a:lnTo>
                  <a:lnTo>
                    <a:pt x="2980" y="10562"/>
                  </a:lnTo>
                  <a:lnTo>
                    <a:pt x="3025" y="10833"/>
                  </a:lnTo>
                  <a:lnTo>
                    <a:pt x="3115" y="11059"/>
                  </a:lnTo>
                  <a:lnTo>
                    <a:pt x="3295" y="11284"/>
                  </a:lnTo>
                  <a:lnTo>
                    <a:pt x="3431" y="11420"/>
                  </a:lnTo>
                  <a:lnTo>
                    <a:pt x="3657" y="11510"/>
                  </a:lnTo>
                  <a:lnTo>
                    <a:pt x="3882" y="11555"/>
                  </a:lnTo>
                  <a:lnTo>
                    <a:pt x="4153" y="11600"/>
                  </a:lnTo>
                  <a:lnTo>
                    <a:pt x="4650" y="11646"/>
                  </a:lnTo>
                  <a:lnTo>
                    <a:pt x="5101" y="11600"/>
                  </a:lnTo>
                  <a:lnTo>
                    <a:pt x="5688" y="11465"/>
                  </a:lnTo>
                  <a:lnTo>
                    <a:pt x="6320" y="11239"/>
                  </a:lnTo>
                  <a:lnTo>
                    <a:pt x="6590" y="11104"/>
                  </a:lnTo>
                  <a:lnTo>
                    <a:pt x="6906" y="10923"/>
                  </a:lnTo>
                  <a:lnTo>
                    <a:pt x="7177" y="10698"/>
                  </a:lnTo>
                  <a:lnTo>
                    <a:pt x="7448" y="10472"/>
                  </a:lnTo>
                  <a:lnTo>
                    <a:pt x="7854" y="10021"/>
                  </a:lnTo>
                  <a:lnTo>
                    <a:pt x="8125" y="9479"/>
                  </a:lnTo>
                  <a:lnTo>
                    <a:pt x="8351" y="8983"/>
                  </a:lnTo>
                  <a:lnTo>
                    <a:pt x="8486" y="8441"/>
                  </a:lnTo>
                  <a:lnTo>
                    <a:pt x="8576" y="8080"/>
                  </a:lnTo>
                  <a:lnTo>
                    <a:pt x="8576" y="7764"/>
                  </a:lnTo>
                  <a:lnTo>
                    <a:pt x="8576" y="7448"/>
                  </a:lnTo>
                  <a:lnTo>
                    <a:pt x="8576" y="7132"/>
                  </a:lnTo>
                  <a:lnTo>
                    <a:pt x="8531" y="6861"/>
                  </a:lnTo>
                  <a:lnTo>
                    <a:pt x="8441" y="6636"/>
                  </a:lnTo>
                  <a:lnTo>
                    <a:pt x="8351" y="6455"/>
                  </a:lnTo>
                  <a:lnTo>
                    <a:pt x="8260" y="6320"/>
                  </a:lnTo>
                  <a:lnTo>
                    <a:pt x="8080" y="6184"/>
                  </a:lnTo>
                  <a:lnTo>
                    <a:pt x="7899" y="6094"/>
                  </a:lnTo>
                  <a:lnTo>
                    <a:pt x="7674" y="6049"/>
                  </a:lnTo>
                  <a:lnTo>
                    <a:pt x="7403" y="6004"/>
                  </a:lnTo>
                  <a:lnTo>
                    <a:pt x="7132" y="5959"/>
                  </a:lnTo>
                  <a:lnTo>
                    <a:pt x="6816" y="5959"/>
                  </a:lnTo>
                  <a:lnTo>
                    <a:pt x="6455" y="6004"/>
                  </a:lnTo>
                  <a:lnTo>
                    <a:pt x="6139" y="6049"/>
                  </a:lnTo>
                  <a:lnTo>
                    <a:pt x="5688" y="6139"/>
                  </a:lnTo>
                  <a:lnTo>
                    <a:pt x="5281" y="6320"/>
                  </a:lnTo>
                  <a:lnTo>
                    <a:pt x="4875" y="6184"/>
                  </a:lnTo>
                  <a:lnTo>
                    <a:pt x="4469" y="6049"/>
                  </a:lnTo>
                  <a:lnTo>
                    <a:pt x="4063" y="6004"/>
                  </a:lnTo>
                  <a:lnTo>
                    <a:pt x="3702" y="5959"/>
                  </a:lnTo>
                  <a:close/>
                  <a:moveTo>
                    <a:pt x="3250" y="1"/>
                  </a:moveTo>
                  <a:lnTo>
                    <a:pt x="3160" y="46"/>
                  </a:lnTo>
                  <a:lnTo>
                    <a:pt x="3115" y="91"/>
                  </a:lnTo>
                  <a:lnTo>
                    <a:pt x="1625" y="1580"/>
                  </a:lnTo>
                  <a:lnTo>
                    <a:pt x="1580" y="1626"/>
                  </a:lnTo>
                  <a:lnTo>
                    <a:pt x="1535" y="1716"/>
                  </a:lnTo>
                  <a:lnTo>
                    <a:pt x="1535" y="3657"/>
                  </a:lnTo>
                  <a:lnTo>
                    <a:pt x="136" y="3657"/>
                  </a:lnTo>
                  <a:lnTo>
                    <a:pt x="91" y="3702"/>
                  </a:lnTo>
                  <a:lnTo>
                    <a:pt x="46" y="3792"/>
                  </a:lnTo>
                  <a:lnTo>
                    <a:pt x="1" y="3882"/>
                  </a:lnTo>
                  <a:lnTo>
                    <a:pt x="1" y="12909"/>
                  </a:lnTo>
                  <a:lnTo>
                    <a:pt x="46" y="13000"/>
                  </a:lnTo>
                  <a:lnTo>
                    <a:pt x="91" y="13090"/>
                  </a:lnTo>
                  <a:lnTo>
                    <a:pt x="181" y="13135"/>
                  </a:lnTo>
                  <a:lnTo>
                    <a:pt x="362" y="13135"/>
                  </a:lnTo>
                  <a:lnTo>
                    <a:pt x="407" y="13045"/>
                  </a:lnTo>
                  <a:lnTo>
                    <a:pt x="452" y="12909"/>
                  </a:lnTo>
                  <a:lnTo>
                    <a:pt x="452" y="4108"/>
                  </a:lnTo>
                  <a:lnTo>
                    <a:pt x="10111" y="4108"/>
                  </a:lnTo>
                  <a:lnTo>
                    <a:pt x="10111" y="5056"/>
                  </a:lnTo>
                  <a:lnTo>
                    <a:pt x="10111" y="5191"/>
                  </a:lnTo>
                  <a:lnTo>
                    <a:pt x="10156" y="5236"/>
                  </a:lnTo>
                  <a:lnTo>
                    <a:pt x="10246" y="5282"/>
                  </a:lnTo>
                  <a:lnTo>
                    <a:pt x="10427" y="5282"/>
                  </a:lnTo>
                  <a:lnTo>
                    <a:pt x="10517" y="5191"/>
                  </a:lnTo>
                  <a:lnTo>
                    <a:pt x="10562" y="5056"/>
                  </a:lnTo>
                  <a:lnTo>
                    <a:pt x="10562" y="3882"/>
                  </a:lnTo>
                  <a:lnTo>
                    <a:pt x="10517" y="3792"/>
                  </a:lnTo>
                  <a:lnTo>
                    <a:pt x="10472" y="3702"/>
                  </a:lnTo>
                  <a:lnTo>
                    <a:pt x="10427" y="3657"/>
                  </a:lnTo>
                  <a:lnTo>
                    <a:pt x="9028" y="3657"/>
                  </a:lnTo>
                  <a:lnTo>
                    <a:pt x="9028" y="1716"/>
                  </a:lnTo>
                  <a:lnTo>
                    <a:pt x="9028" y="1626"/>
                  </a:lnTo>
                  <a:lnTo>
                    <a:pt x="8982" y="1580"/>
                  </a:lnTo>
                  <a:lnTo>
                    <a:pt x="7493" y="91"/>
                  </a:lnTo>
                  <a:lnTo>
                    <a:pt x="7448" y="46"/>
                  </a:lnTo>
                  <a:lnTo>
                    <a:pt x="7358" y="1"/>
                  </a:lnTo>
                  <a:close/>
                  <a:moveTo>
                    <a:pt x="3205" y="12729"/>
                  </a:moveTo>
                  <a:lnTo>
                    <a:pt x="3160" y="12774"/>
                  </a:lnTo>
                  <a:lnTo>
                    <a:pt x="3115" y="12864"/>
                  </a:lnTo>
                  <a:lnTo>
                    <a:pt x="3070" y="12954"/>
                  </a:lnTo>
                  <a:lnTo>
                    <a:pt x="3115" y="13045"/>
                  </a:lnTo>
                  <a:lnTo>
                    <a:pt x="3160" y="13135"/>
                  </a:lnTo>
                  <a:lnTo>
                    <a:pt x="3205" y="13180"/>
                  </a:lnTo>
                  <a:lnTo>
                    <a:pt x="7358" y="13180"/>
                  </a:lnTo>
                  <a:lnTo>
                    <a:pt x="7448" y="13135"/>
                  </a:lnTo>
                  <a:lnTo>
                    <a:pt x="7493" y="13045"/>
                  </a:lnTo>
                  <a:lnTo>
                    <a:pt x="7493" y="12909"/>
                  </a:lnTo>
                  <a:lnTo>
                    <a:pt x="7493" y="12864"/>
                  </a:lnTo>
                  <a:lnTo>
                    <a:pt x="7403" y="12774"/>
                  </a:lnTo>
                  <a:lnTo>
                    <a:pt x="7358" y="12729"/>
                  </a:lnTo>
                  <a:close/>
                  <a:moveTo>
                    <a:pt x="4334" y="13631"/>
                  </a:moveTo>
                  <a:lnTo>
                    <a:pt x="4243" y="13722"/>
                  </a:lnTo>
                  <a:lnTo>
                    <a:pt x="4198" y="13767"/>
                  </a:lnTo>
                  <a:lnTo>
                    <a:pt x="4198" y="13902"/>
                  </a:lnTo>
                  <a:lnTo>
                    <a:pt x="4198" y="13947"/>
                  </a:lnTo>
                  <a:lnTo>
                    <a:pt x="4288" y="14038"/>
                  </a:lnTo>
                  <a:lnTo>
                    <a:pt x="4334" y="14083"/>
                  </a:lnTo>
                  <a:lnTo>
                    <a:pt x="6274" y="14083"/>
                  </a:lnTo>
                  <a:lnTo>
                    <a:pt x="6320" y="13993"/>
                  </a:lnTo>
                  <a:lnTo>
                    <a:pt x="6365" y="13947"/>
                  </a:lnTo>
                  <a:lnTo>
                    <a:pt x="6410" y="13812"/>
                  </a:lnTo>
                  <a:lnTo>
                    <a:pt x="6365" y="13767"/>
                  </a:lnTo>
                  <a:lnTo>
                    <a:pt x="6320" y="13677"/>
                  </a:lnTo>
                  <a:lnTo>
                    <a:pt x="6229" y="13631"/>
                  </a:lnTo>
                  <a:close/>
                  <a:moveTo>
                    <a:pt x="10246" y="5913"/>
                  </a:moveTo>
                  <a:lnTo>
                    <a:pt x="10156" y="5959"/>
                  </a:lnTo>
                  <a:lnTo>
                    <a:pt x="10111" y="6049"/>
                  </a:lnTo>
                  <a:lnTo>
                    <a:pt x="10111" y="6139"/>
                  </a:lnTo>
                  <a:lnTo>
                    <a:pt x="10111" y="14579"/>
                  </a:lnTo>
                  <a:lnTo>
                    <a:pt x="10066" y="14760"/>
                  </a:lnTo>
                  <a:lnTo>
                    <a:pt x="10021" y="14895"/>
                  </a:lnTo>
                  <a:lnTo>
                    <a:pt x="9930" y="15031"/>
                  </a:lnTo>
                  <a:lnTo>
                    <a:pt x="9840" y="15166"/>
                  </a:lnTo>
                  <a:lnTo>
                    <a:pt x="9705" y="15256"/>
                  </a:lnTo>
                  <a:lnTo>
                    <a:pt x="9569" y="15347"/>
                  </a:lnTo>
                  <a:lnTo>
                    <a:pt x="9434" y="15392"/>
                  </a:lnTo>
                  <a:lnTo>
                    <a:pt x="9253" y="15437"/>
                  </a:lnTo>
                  <a:lnTo>
                    <a:pt x="1310" y="15437"/>
                  </a:lnTo>
                  <a:lnTo>
                    <a:pt x="1129" y="15392"/>
                  </a:lnTo>
                  <a:lnTo>
                    <a:pt x="994" y="15347"/>
                  </a:lnTo>
                  <a:lnTo>
                    <a:pt x="858" y="15256"/>
                  </a:lnTo>
                  <a:lnTo>
                    <a:pt x="723" y="15166"/>
                  </a:lnTo>
                  <a:lnTo>
                    <a:pt x="632" y="15031"/>
                  </a:lnTo>
                  <a:lnTo>
                    <a:pt x="542" y="14895"/>
                  </a:lnTo>
                  <a:lnTo>
                    <a:pt x="497" y="14760"/>
                  </a:lnTo>
                  <a:lnTo>
                    <a:pt x="452" y="14579"/>
                  </a:lnTo>
                  <a:lnTo>
                    <a:pt x="452" y="13993"/>
                  </a:lnTo>
                  <a:lnTo>
                    <a:pt x="452" y="13902"/>
                  </a:lnTo>
                  <a:lnTo>
                    <a:pt x="407" y="13812"/>
                  </a:lnTo>
                  <a:lnTo>
                    <a:pt x="317" y="13767"/>
                  </a:lnTo>
                  <a:lnTo>
                    <a:pt x="181" y="13767"/>
                  </a:lnTo>
                  <a:lnTo>
                    <a:pt x="136" y="13812"/>
                  </a:lnTo>
                  <a:lnTo>
                    <a:pt x="46" y="13857"/>
                  </a:lnTo>
                  <a:lnTo>
                    <a:pt x="1" y="13993"/>
                  </a:lnTo>
                  <a:lnTo>
                    <a:pt x="1" y="14579"/>
                  </a:lnTo>
                  <a:lnTo>
                    <a:pt x="46" y="14850"/>
                  </a:lnTo>
                  <a:lnTo>
                    <a:pt x="91" y="15076"/>
                  </a:lnTo>
                  <a:lnTo>
                    <a:pt x="226" y="15301"/>
                  </a:lnTo>
                  <a:lnTo>
                    <a:pt x="407" y="15482"/>
                  </a:lnTo>
                  <a:lnTo>
                    <a:pt x="587" y="15663"/>
                  </a:lnTo>
                  <a:lnTo>
                    <a:pt x="813" y="15798"/>
                  </a:lnTo>
                  <a:lnTo>
                    <a:pt x="1039" y="15843"/>
                  </a:lnTo>
                  <a:lnTo>
                    <a:pt x="1310" y="15888"/>
                  </a:lnTo>
                  <a:lnTo>
                    <a:pt x="9253" y="15888"/>
                  </a:lnTo>
                  <a:lnTo>
                    <a:pt x="9524" y="15843"/>
                  </a:lnTo>
                  <a:lnTo>
                    <a:pt x="9750" y="15798"/>
                  </a:lnTo>
                  <a:lnTo>
                    <a:pt x="9975" y="15663"/>
                  </a:lnTo>
                  <a:lnTo>
                    <a:pt x="10156" y="15482"/>
                  </a:lnTo>
                  <a:lnTo>
                    <a:pt x="10337" y="15301"/>
                  </a:lnTo>
                  <a:lnTo>
                    <a:pt x="10472" y="15076"/>
                  </a:lnTo>
                  <a:lnTo>
                    <a:pt x="10517" y="14850"/>
                  </a:lnTo>
                  <a:lnTo>
                    <a:pt x="10562" y="14579"/>
                  </a:lnTo>
                  <a:lnTo>
                    <a:pt x="10562" y="6139"/>
                  </a:lnTo>
                  <a:lnTo>
                    <a:pt x="10517" y="6049"/>
                  </a:lnTo>
                  <a:lnTo>
                    <a:pt x="10472" y="5959"/>
                  </a:lnTo>
                  <a:lnTo>
                    <a:pt x="10427" y="59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" name="Google Shape;150;p23"/>
          <p:cNvGrpSpPr/>
          <p:nvPr/>
        </p:nvGrpSpPr>
        <p:grpSpPr>
          <a:xfrm>
            <a:off x="8144388" y="3845257"/>
            <a:ext cx="897568" cy="897556"/>
            <a:chOff x="2597081" y="2323028"/>
            <a:chExt cx="398636" cy="398630"/>
          </a:xfrm>
        </p:grpSpPr>
        <p:sp>
          <p:nvSpPr>
            <p:cNvPr id="151" name="Google Shape;151;p23"/>
            <p:cNvSpPr/>
            <p:nvPr/>
          </p:nvSpPr>
          <p:spPr>
            <a:xfrm>
              <a:off x="2597081" y="2323028"/>
              <a:ext cx="398600" cy="398600"/>
            </a:xfrm>
            <a:custGeom>
              <a:avLst/>
              <a:gdLst/>
              <a:ahLst/>
              <a:cxnLst/>
              <a:rect l="l" t="t" r="r" b="b"/>
              <a:pathLst>
                <a:path w="15944" h="15944" extrusionOk="0">
                  <a:moveTo>
                    <a:pt x="10220" y="0"/>
                  </a:moveTo>
                  <a:lnTo>
                    <a:pt x="10129" y="46"/>
                  </a:lnTo>
                  <a:lnTo>
                    <a:pt x="10038" y="91"/>
                  </a:lnTo>
                  <a:lnTo>
                    <a:pt x="8676" y="1817"/>
                  </a:lnTo>
                  <a:lnTo>
                    <a:pt x="8630" y="1999"/>
                  </a:lnTo>
                  <a:lnTo>
                    <a:pt x="8630" y="7767"/>
                  </a:lnTo>
                  <a:lnTo>
                    <a:pt x="8222" y="7767"/>
                  </a:lnTo>
                  <a:lnTo>
                    <a:pt x="8222" y="6041"/>
                  </a:lnTo>
                  <a:lnTo>
                    <a:pt x="8176" y="5951"/>
                  </a:lnTo>
                  <a:lnTo>
                    <a:pt x="8131" y="5860"/>
                  </a:lnTo>
                  <a:lnTo>
                    <a:pt x="8040" y="5814"/>
                  </a:lnTo>
                  <a:lnTo>
                    <a:pt x="7994" y="5814"/>
                  </a:lnTo>
                  <a:lnTo>
                    <a:pt x="7994" y="5224"/>
                  </a:lnTo>
                  <a:lnTo>
                    <a:pt x="8040" y="5224"/>
                  </a:lnTo>
                  <a:lnTo>
                    <a:pt x="8085" y="5178"/>
                  </a:lnTo>
                  <a:lnTo>
                    <a:pt x="8131" y="5133"/>
                  </a:lnTo>
                  <a:lnTo>
                    <a:pt x="8222" y="4997"/>
                  </a:lnTo>
                  <a:lnTo>
                    <a:pt x="8222" y="3407"/>
                  </a:lnTo>
                  <a:lnTo>
                    <a:pt x="8176" y="3316"/>
                  </a:lnTo>
                  <a:lnTo>
                    <a:pt x="8131" y="3225"/>
                  </a:lnTo>
                  <a:lnTo>
                    <a:pt x="8040" y="3180"/>
                  </a:lnTo>
                  <a:lnTo>
                    <a:pt x="7268" y="3180"/>
                  </a:lnTo>
                  <a:lnTo>
                    <a:pt x="7268" y="2499"/>
                  </a:lnTo>
                  <a:lnTo>
                    <a:pt x="7268" y="2408"/>
                  </a:lnTo>
                  <a:lnTo>
                    <a:pt x="7177" y="2362"/>
                  </a:lnTo>
                  <a:lnTo>
                    <a:pt x="7131" y="2271"/>
                  </a:lnTo>
                  <a:lnTo>
                    <a:pt x="5178" y="2271"/>
                  </a:lnTo>
                  <a:lnTo>
                    <a:pt x="5087" y="2362"/>
                  </a:lnTo>
                  <a:lnTo>
                    <a:pt x="5042" y="2408"/>
                  </a:lnTo>
                  <a:lnTo>
                    <a:pt x="5042" y="2499"/>
                  </a:lnTo>
                  <a:lnTo>
                    <a:pt x="5042" y="3180"/>
                  </a:lnTo>
                  <a:lnTo>
                    <a:pt x="4270" y="3180"/>
                  </a:lnTo>
                  <a:lnTo>
                    <a:pt x="4179" y="3225"/>
                  </a:lnTo>
                  <a:lnTo>
                    <a:pt x="4134" y="3316"/>
                  </a:lnTo>
                  <a:lnTo>
                    <a:pt x="4134" y="3407"/>
                  </a:lnTo>
                  <a:lnTo>
                    <a:pt x="4134" y="7767"/>
                  </a:lnTo>
                  <a:lnTo>
                    <a:pt x="3679" y="7767"/>
                  </a:lnTo>
                  <a:lnTo>
                    <a:pt x="3679" y="5860"/>
                  </a:lnTo>
                  <a:lnTo>
                    <a:pt x="3679" y="5769"/>
                  </a:lnTo>
                  <a:lnTo>
                    <a:pt x="3634" y="5678"/>
                  </a:lnTo>
                  <a:lnTo>
                    <a:pt x="3543" y="5633"/>
                  </a:lnTo>
                  <a:lnTo>
                    <a:pt x="3452" y="5587"/>
                  </a:lnTo>
                  <a:lnTo>
                    <a:pt x="2862" y="5587"/>
                  </a:lnTo>
                  <a:lnTo>
                    <a:pt x="2862" y="4951"/>
                  </a:lnTo>
                  <a:lnTo>
                    <a:pt x="2816" y="4860"/>
                  </a:lnTo>
                  <a:lnTo>
                    <a:pt x="2771" y="4770"/>
                  </a:lnTo>
                  <a:lnTo>
                    <a:pt x="2725" y="4724"/>
                  </a:lnTo>
                  <a:lnTo>
                    <a:pt x="1454" y="4724"/>
                  </a:lnTo>
                  <a:lnTo>
                    <a:pt x="1408" y="4770"/>
                  </a:lnTo>
                  <a:lnTo>
                    <a:pt x="1363" y="4860"/>
                  </a:lnTo>
                  <a:lnTo>
                    <a:pt x="1317" y="4951"/>
                  </a:lnTo>
                  <a:lnTo>
                    <a:pt x="1317" y="5587"/>
                  </a:lnTo>
                  <a:lnTo>
                    <a:pt x="727" y="5587"/>
                  </a:lnTo>
                  <a:lnTo>
                    <a:pt x="636" y="5633"/>
                  </a:lnTo>
                  <a:lnTo>
                    <a:pt x="545" y="5678"/>
                  </a:lnTo>
                  <a:lnTo>
                    <a:pt x="500" y="5769"/>
                  </a:lnTo>
                  <a:lnTo>
                    <a:pt x="500" y="5860"/>
                  </a:lnTo>
                  <a:lnTo>
                    <a:pt x="500" y="7767"/>
                  </a:lnTo>
                  <a:lnTo>
                    <a:pt x="136" y="7767"/>
                  </a:lnTo>
                  <a:lnTo>
                    <a:pt x="46" y="7813"/>
                  </a:lnTo>
                  <a:lnTo>
                    <a:pt x="0" y="7904"/>
                  </a:lnTo>
                  <a:lnTo>
                    <a:pt x="0" y="7995"/>
                  </a:lnTo>
                  <a:lnTo>
                    <a:pt x="46" y="8767"/>
                  </a:lnTo>
                  <a:lnTo>
                    <a:pt x="136" y="9539"/>
                  </a:lnTo>
                  <a:lnTo>
                    <a:pt x="318" y="10311"/>
                  </a:lnTo>
                  <a:lnTo>
                    <a:pt x="591" y="11038"/>
                  </a:lnTo>
                  <a:lnTo>
                    <a:pt x="909" y="11719"/>
                  </a:lnTo>
                  <a:lnTo>
                    <a:pt x="1317" y="12401"/>
                  </a:lnTo>
                  <a:lnTo>
                    <a:pt x="1817" y="13036"/>
                  </a:lnTo>
                  <a:lnTo>
                    <a:pt x="2317" y="13627"/>
                  </a:lnTo>
                  <a:lnTo>
                    <a:pt x="2907" y="14127"/>
                  </a:lnTo>
                  <a:lnTo>
                    <a:pt x="3543" y="14626"/>
                  </a:lnTo>
                  <a:lnTo>
                    <a:pt x="4224" y="15035"/>
                  </a:lnTo>
                  <a:lnTo>
                    <a:pt x="4906" y="15353"/>
                  </a:lnTo>
                  <a:lnTo>
                    <a:pt x="5632" y="15625"/>
                  </a:lnTo>
                  <a:lnTo>
                    <a:pt x="6405" y="15807"/>
                  </a:lnTo>
                  <a:lnTo>
                    <a:pt x="7177" y="15898"/>
                  </a:lnTo>
                  <a:lnTo>
                    <a:pt x="7949" y="15943"/>
                  </a:lnTo>
                  <a:lnTo>
                    <a:pt x="8767" y="15898"/>
                  </a:lnTo>
                  <a:lnTo>
                    <a:pt x="9584" y="15807"/>
                  </a:lnTo>
                  <a:lnTo>
                    <a:pt x="10356" y="15580"/>
                  </a:lnTo>
                  <a:lnTo>
                    <a:pt x="11083" y="15308"/>
                  </a:lnTo>
                  <a:lnTo>
                    <a:pt x="11764" y="14990"/>
                  </a:lnTo>
                  <a:lnTo>
                    <a:pt x="12400" y="14581"/>
                  </a:lnTo>
                  <a:lnTo>
                    <a:pt x="13036" y="14127"/>
                  </a:lnTo>
                  <a:lnTo>
                    <a:pt x="13581" y="13627"/>
                  </a:lnTo>
                  <a:lnTo>
                    <a:pt x="14126" y="13036"/>
                  </a:lnTo>
                  <a:lnTo>
                    <a:pt x="14581" y="12401"/>
                  </a:lnTo>
                  <a:lnTo>
                    <a:pt x="14989" y="11719"/>
                  </a:lnTo>
                  <a:lnTo>
                    <a:pt x="15353" y="11038"/>
                  </a:lnTo>
                  <a:lnTo>
                    <a:pt x="15580" y="10311"/>
                  </a:lnTo>
                  <a:lnTo>
                    <a:pt x="15762" y="9539"/>
                  </a:lnTo>
                  <a:lnTo>
                    <a:pt x="15898" y="8767"/>
                  </a:lnTo>
                  <a:lnTo>
                    <a:pt x="15943" y="7995"/>
                  </a:lnTo>
                  <a:lnTo>
                    <a:pt x="15898" y="7904"/>
                  </a:lnTo>
                  <a:lnTo>
                    <a:pt x="15852" y="7813"/>
                  </a:lnTo>
                  <a:lnTo>
                    <a:pt x="15807" y="7767"/>
                  </a:lnTo>
                  <a:lnTo>
                    <a:pt x="15444" y="7767"/>
                  </a:lnTo>
                  <a:lnTo>
                    <a:pt x="15444" y="6405"/>
                  </a:lnTo>
                  <a:lnTo>
                    <a:pt x="15444" y="6314"/>
                  </a:lnTo>
                  <a:lnTo>
                    <a:pt x="15353" y="6223"/>
                  </a:lnTo>
                  <a:lnTo>
                    <a:pt x="15307" y="6178"/>
                  </a:lnTo>
                  <a:lnTo>
                    <a:pt x="15217" y="6178"/>
                  </a:lnTo>
                  <a:lnTo>
                    <a:pt x="15217" y="5587"/>
                  </a:lnTo>
                  <a:lnTo>
                    <a:pt x="15262" y="5587"/>
                  </a:lnTo>
                  <a:lnTo>
                    <a:pt x="15353" y="5542"/>
                  </a:lnTo>
                  <a:lnTo>
                    <a:pt x="15398" y="5496"/>
                  </a:lnTo>
                  <a:lnTo>
                    <a:pt x="15444" y="5406"/>
                  </a:lnTo>
                  <a:lnTo>
                    <a:pt x="15444" y="5315"/>
                  </a:lnTo>
                  <a:lnTo>
                    <a:pt x="15444" y="4225"/>
                  </a:lnTo>
                  <a:lnTo>
                    <a:pt x="15444" y="4134"/>
                  </a:lnTo>
                  <a:lnTo>
                    <a:pt x="15398" y="4043"/>
                  </a:lnTo>
                  <a:lnTo>
                    <a:pt x="15307" y="3997"/>
                  </a:lnTo>
                  <a:lnTo>
                    <a:pt x="14626" y="3997"/>
                  </a:lnTo>
                  <a:lnTo>
                    <a:pt x="14626" y="3316"/>
                  </a:lnTo>
                  <a:lnTo>
                    <a:pt x="14581" y="3225"/>
                  </a:lnTo>
                  <a:lnTo>
                    <a:pt x="14535" y="3134"/>
                  </a:lnTo>
                  <a:lnTo>
                    <a:pt x="14490" y="3089"/>
                  </a:lnTo>
                  <a:lnTo>
                    <a:pt x="13263" y="3089"/>
                  </a:lnTo>
                  <a:lnTo>
                    <a:pt x="13173" y="3134"/>
                  </a:lnTo>
                  <a:lnTo>
                    <a:pt x="13127" y="3225"/>
                  </a:lnTo>
                  <a:lnTo>
                    <a:pt x="13127" y="3316"/>
                  </a:lnTo>
                  <a:lnTo>
                    <a:pt x="13127" y="3997"/>
                  </a:lnTo>
                  <a:lnTo>
                    <a:pt x="12400" y="3997"/>
                  </a:lnTo>
                  <a:lnTo>
                    <a:pt x="12355" y="4043"/>
                  </a:lnTo>
                  <a:lnTo>
                    <a:pt x="12310" y="4134"/>
                  </a:lnTo>
                  <a:lnTo>
                    <a:pt x="12264" y="4225"/>
                  </a:lnTo>
                  <a:lnTo>
                    <a:pt x="12264" y="7767"/>
                  </a:lnTo>
                  <a:lnTo>
                    <a:pt x="11810" y="7767"/>
                  </a:lnTo>
                  <a:lnTo>
                    <a:pt x="11810" y="1999"/>
                  </a:lnTo>
                  <a:lnTo>
                    <a:pt x="11810" y="1908"/>
                  </a:lnTo>
                  <a:lnTo>
                    <a:pt x="11764" y="1817"/>
                  </a:lnTo>
                  <a:lnTo>
                    <a:pt x="10402" y="91"/>
                  </a:lnTo>
                  <a:lnTo>
                    <a:pt x="10311" y="46"/>
                  </a:lnTo>
                  <a:lnTo>
                    <a:pt x="10220" y="0"/>
                  </a:lnTo>
                  <a:close/>
                </a:path>
              </a:pathLst>
            </a:custGeom>
            <a:solidFill>
              <a:schemeClr val="accent5"/>
            </a:solidFill>
            <a:ln w="762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60000" algn="bl" rotWithShape="0">
                <a:srgbClr val="000000">
                  <a:alpha val="3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3"/>
            <p:cNvSpPr/>
            <p:nvPr/>
          </p:nvSpPr>
          <p:spPr>
            <a:xfrm>
              <a:off x="2819668" y="2332131"/>
              <a:ext cx="67026" cy="207847"/>
            </a:xfrm>
            <a:custGeom>
              <a:avLst/>
              <a:gdLst/>
              <a:ahLst/>
              <a:cxnLst/>
              <a:rect l="l" t="t" r="r" b="b"/>
              <a:pathLst>
                <a:path w="2664" h="8261" extrusionOk="0">
                  <a:moveTo>
                    <a:pt x="2663" y="1986"/>
                  </a:moveTo>
                  <a:lnTo>
                    <a:pt x="2663" y="1986"/>
                  </a:lnTo>
                  <a:lnTo>
                    <a:pt x="2618" y="1761"/>
                  </a:lnTo>
                  <a:lnTo>
                    <a:pt x="2528" y="1535"/>
                  </a:lnTo>
                  <a:lnTo>
                    <a:pt x="1490" y="91"/>
                  </a:lnTo>
                  <a:lnTo>
                    <a:pt x="1490" y="91"/>
                  </a:lnTo>
                  <a:lnTo>
                    <a:pt x="1400" y="0"/>
                  </a:lnTo>
                  <a:lnTo>
                    <a:pt x="1309" y="0"/>
                  </a:lnTo>
                  <a:lnTo>
                    <a:pt x="1264" y="0"/>
                  </a:lnTo>
                  <a:lnTo>
                    <a:pt x="1174" y="91"/>
                  </a:lnTo>
                  <a:lnTo>
                    <a:pt x="136" y="1535"/>
                  </a:lnTo>
                  <a:lnTo>
                    <a:pt x="136" y="1535"/>
                  </a:lnTo>
                  <a:lnTo>
                    <a:pt x="0" y="1761"/>
                  </a:lnTo>
                  <a:lnTo>
                    <a:pt x="0" y="1986"/>
                  </a:lnTo>
                  <a:lnTo>
                    <a:pt x="0" y="8260"/>
                  </a:lnTo>
                  <a:lnTo>
                    <a:pt x="2663" y="8260"/>
                  </a:lnTo>
                  <a:lnTo>
                    <a:pt x="2663" y="1986"/>
                  </a:lnTo>
                  <a:lnTo>
                    <a:pt x="2663" y="198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3"/>
            <p:cNvSpPr/>
            <p:nvPr/>
          </p:nvSpPr>
          <p:spPr>
            <a:xfrm>
              <a:off x="2819668" y="2350296"/>
              <a:ext cx="67026" cy="171491"/>
            </a:xfrm>
            <a:custGeom>
              <a:avLst/>
              <a:gdLst/>
              <a:ahLst/>
              <a:cxnLst/>
              <a:rect l="l" t="t" r="r" b="b"/>
              <a:pathLst>
                <a:path w="2664" h="6816" extrusionOk="0">
                  <a:moveTo>
                    <a:pt x="0" y="6816"/>
                  </a:moveTo>
                  <a:lnTo>
                    <a:pt x="2663" y="6816"/>
                  </a:lnTo>
                  <a:lnTo>
                    <a:pt x="2663" y="1264"/>
                  </a:lnTo>
                  <a:lnTo>
                    <a:pt x="2663" y="1264"/>
                  </a:lnTo>
                  <a:lnTo>
                    <a:pt x="2618" y="1039"/>
                  </a:lnTo>
                  <a:lnTo>
                    <a:pt x="2528" y="813"/>
                  </a:lnTo>
                  <a:lnTo>
                    <a:pt x="1941" y="1"/>
                  </a:lnTo>
                  <a:lnTo>
                    <a:pt x="1941" y="5642"/>
                  </a:lnTo>
                  <a:lnTo>
                    <a:pt x="1941" y="5642"/>
                  </a:lnTo>
                  <a:lnTo>
                    <a:pt x="1896" y="5823"/>
                  </a:lnTo>
                  <a:lnTo>
                    <a:pt x="1806" y="5958"/>
                  </a:lnTo>
                  <a:lnTo>
                    <a:pt x="1670" y="6049"/>
                  </a:lnTo>
                  <a:lnTo>
                    <a:pt x="1490" y="6094"/>
                  </a:lnTo>
                  <a:lnTo>
                    <a:pt x="0" y="6094"/>
                  </a:lnTo>
                  <a:lnTo>
                    <a:pt x="0" y="6816"/>
                  </a:lnTo>
                  <a:lnTo>
                    <a:pt x="0" y="6816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3"/>
            <p:cNvSpPr/>
            <p:nvPr/>
          </p:nvSpPr>
          <p:spPr>
            <a:xfrm>
              <a:off x="2930948" y="2405949"/>
              <a:ext cx="25009" cy="34092"/>
            </a:xfrm>
            <a:custGeom>
              <a:avLst/>
              <a:gdLst/>
              <a:ahLst/>
              <a:cxnLst/>
              <a:rect l="l" t="t" r="r" b="b"/>
              <a:pathLst>
                <a:path w="994" h="1355" extrusionOk="0">
                  <a:moveTo>
                    <a:pt x="768" y="1354"/>
                  </a:moveTo>
                  <a:lnTo>
                    <a:pt x="226" y="1354"/>
                  </a:lnTo>
                  <a:lnTo>
                    <a:pt x="226" y="1354"/>
                  </a:lnTo>
                  <a:lnTo>
                    <a:pt x="136" y="1309"/>
                  </a:lnTo>
                  <a:lnTo>
                    <a:pt x="46" y="1264"/>
                  </a:lnTo>
                  <a:lnTo>
                    <a:pt x="1" y="1219"/>
                  </a:lnTo>
                  <a:lnTo>
                    <a:pt x="1" y="1129"/>
                  </a:lnTo>
                  <a:lnTo>
                    <a:pt x="1" y="226"/>
                  </a:lnTo>
                  <a:lnTo>
                    <a:pt x="1" y="226"/>
                  </a:lnTo>
                  <a:lnTo>
                    <a:pt x="1" y="136"/>
                  </a:lnTo>
                  <a:lnTo>
                    <a:pt x="46" y="45"/>
                  </a:lnTo>
                  <a:lnTo>
                    <a:pt x="136" y="0"/>
                  </a:lnTo>
                  <a:lnTo>
                    <a:pt x="226" y="0"/>
                  </a:lnTo>
                  <a:lnTo>
                    <a:pt x="768" y="0"/>
                  </a:lnTo>
                  <a:lnTo>
                    <a:pt x="768" y="0"/>
                  </a:lnTo>
                  <a:lnTo>
                    <a:pt x="858" y="0"/>
                  </a:lnTo>
                  <a:lnTo>
                    <a:pt x="948" y="45"/>
                  </a:lnTo>
                  <a:lnTo>
                    <a:pt x="994" y="136"/>
                  </a:lnTo>
                  <a:lnTo>
                    <a:pt x="994" y="226"/>
                  </a:lnTo>
                  <a:lnTo>
                    <a:pt x="994" y="1129"/>
                  </a:lnTo>
                  <a:lnTo>
                    <a:pt x="994" y="1129"/>
                  </a:lnTo>
                  <a:lnTo>
                    <a:pt x="994" y="1219"/>
                  </a:lnTo>
                  <a:lnTo>
                    <a:pt x="948" y="1264"/>
                  </a:lnTo>
                  <a:lnTo>
                    <a:pt x="858" y="1309"/>
                  </a:lnTo>
                  <a:lnTo>
                    <a:pt x="768" y="1354"/>
                  </a:lnTo>
                  <a:lnTo>
                    <a:pt x="768" y="135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3"/>
            <p:cNvSpPr/>
            <p:nvPr/>
          </p:nvSpPr>
          <p:spPr>
            <a:xfrm>
              <a:off x="2909386" y="2428643"/>
              <a:ext cx="68158" cy="111333"/>
            </a:xfrm>
            <a:custGeom>
              <a:avLst/>
              <a:gdLst/>
              <a:ahLst/>
              <a:cxnLst/>
              <a:rect l="l" t="t" r="r" b="b"/>
              <a:pathLst>
                <a:path w="2709" h="4425" extrusionOk="0">
                  <a:moveTo>
                    <a:pt x="0" y="272"/>
                  </a:moveTo>
                  <a:lnTo>
                    <a:pt x="0" y="4424"/>
                  </a:lnTo>
                  <a:lnTo>
                    <a:pt x="2708" y="4424"/>
                  </a:lnTo>
                  <a:lnTo>
                    <a:pt x="2708" y="272"/>
                  </a:lnTo>
                  <a:lnTo>
                    <a:pt x="2708" y="272"/>
                  </a:lnTo>
                  <a:lnTo>
                    <a:pt x="2663" y="136"/>
                  </a:lnTo>
                  <a:lnTo>
                    <a:pt x="2618" y="91"/>
                  </a:lnTo>
                  <a:lnTo>
                    <a:pt x="2528" y="46"/>
                  </a:lnTo>
                  <a:lnTo>
                    <a:pt x="2437" y="1"/>
                  </a:lnTo>
                  <a:lnTo>
                    <a:pt x="226" y="1"/>
                  </a:lnTo>
                  <a:lnTo>
                    <a:pt x="226" y="1"/>
                  </a:lnTo>
                  <a:lnTo>
                    <a:pt x="135" y="46"/>
                  </a:lnTo>
                  <a:lnTo>
                    <a:pt x="90" y="91"/>
                  </a:lnTo>
                  <a:lnTo>
                    <a:pt x="45" y="136"/>
                  </a:lnTo>
                  <a:lnTo>
                    <a:pt x="0" y="272"/>
                  </a:lnTo>
                  <a:lnTo>
                    <a:pt x="0" y="2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3"/>
            <p:cNvSpPr/>
            <p:nvPr/>
          </p:nvSpPr>
          <p:spPr>
            <a:xfrm>
              <a:off x="2909386" y="2428643"/>
              <a:ext cx="68158" cy="93142"/>
            </a:xfrm>
            <a:custGeom>
              <a:avLst/>
              <a:gdLst/>
              <a:ahLst/>
              <a:cxnLst/>
              <a:rect l="l" t="t" r="r" b="b"/>
              <a:pathLst>
                <a:path w="2709" h="3702" extrusionOk="0">
                  <a:moveTo>
                    <a:pt x="1986" y="1"/>
                  </a:moveTo>
                  <a:lnTo>
                    <a:pt x="1986" y="2528"/>
                  </a:lnTo>
                  <a:lnTo>
                    <a:pt x="1986" y="2528"/>
                  </a:lnTo>
                  <a:lnTo>
                    <a:pt x="1941" y="2709"/>
                  </a:lnTo>
                  <a:lnTo>
                    <a:pt x="1851" y="2844"/>
                  </a:lnTo>
                  <a:lnTo>
                    <a:pt x="1715" y="2935"/>
                  </a:lnTo>
                  <a:lnTo>
                    <a:pt x="1535" y="2980"/>
                  </a:lnTo>
                  <a:lnTo>
                    <a:pt x="0" y="2980"/>
                  </a:lnTo>
                  <a:lnTo>
                    <a:pt x="0" y="3702"/>
                  </a:lnTo>
                  <a:lnTo>
                    <a:pt x="2708" y="3702"/>
                  </a:lnTo>
                  <a:lnTo>
                    <a:pt x="2708" y="227"/>
                  </a:lnTo>
                  <a:lnTo>
                    <a:pt x="2708" y="227"/>
                  </a:lnTo>
                  <a:lnTo>
                    <a:pt x="2708" y="136"/>
                  </a:lnTo>
                  <a:lnTo>
                    <a:pt x="2663" y="46"/>
                  </a:lnTo>
                  <a:lnTo>
                    <a:pt x="2573" y="1"/>
                  </a:lnTo>
                  <a:lnTo>
                    <a:pt x="2482" y="1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3"/>
            <p:cNvSpPr/>
            <p:nvPr/>
          </p:nvSpPr>
          <p:spPr>
            <a:xfrm>
              <a:off x="2636833" y="2446833"/>
              <a:ext cx="25009" cy="31802"/>
            </a:xfrm>
            <a:custGeom>
              <a:avLst/>
              <a:gdLst/>
              <a:ahLst/>
              <a:cxnLst/>
              <a:rect l="l" t="t" r="r" b="b"/>
              <a:pathLst>
                <a:path w="994" h="1264" extrusionOk="0">
                  <a:moveTo>
                    <a:pt x="768" y="1264"/>
                  </a:moveTo>
                  <a:lnTo>
                    <a:pt x="226" y="1264"/>
                  </a:lnTo>
                  <a:lnTo>
                    <a:pt x="226" y="1264"/>
                  </a:lnTo>
                  <a:lnTo>
                    <a:pt x="136" y="1264"/>
                  </a:lnTo>
                  <a:lnTo>
                    <a:pt x="46" y="1219"/>
                  </a:lnTo>
                  <a:lnTo>
                    <a:pt x="1" y="1128"/>
                  </a:lnTo>
                  <a:lnTo>
                    <a:pt x="1" y="1038"/>
                  </a:lnTo>
                  <a:lnTo>
                    <a:pt x="1" y="226"/>
                  </a:lnTo>
                  <a:lnTo>
                    <a:pt x="1" y="226"/>
                  </a:lnTo>
                  <a:lnTo>
                    <a:pt x="1" y="135"/>
                  </a:lnTo>
                  <a:lnTo>
                    <a:pt x="46" y="90"/>
                  </a:lnTo>
                  <a:lnTo>
                    <a:pt x="136" y="0"/>
                  </a:lnTo>
                  <a:lnTo>
                    <a:pt x="226" y="0"/>
                  </a:lnTo>
                  <a:lnTo>
                    <a:pt x="768" y="0"/>
                  </a:lnTo>
                  <a:lnTo>
                    <a:pt x="768" y="0"/>
                  </a:lnTo>
                  <a:lnTo>
                    <a:pt x="858" y="0"/>
                  </a:lnTo>
                  <a:lnTo>
                    <a:pt x="948" y="90"/>
                  </a:lnTo>
                  <a:lnTo>
                    <a:pt x="994" y="135"/>
                  </a:lnTo>
                  <a:lnTo>
                    <a:pt x="994" y="226"/>
                  </a:lnTo>
                  <a:lnTo>
                    <a:pt x="994" y="1038"/>
                  </a:lnTo>
                  <a:lnTo>
                    <a:pt x="994" y="1038"/>
                  </a:lnTo>
                  <a:lnTo>
                    <a:pt x="994" y="1128"/>
                  </a:lnTo>
                  <a:lnTo>
                    <a:pt x="948" y="1219"/>
                  </a:lnTo>
                  <a:lnTo>
                    <a:pt x="858" y="1264"/>
                  </a:lnTo>
                  <a:lnTo>
                    <a:pt x="768" y="1264"/>
                  </a:lnTo>
                  <a:lnTo>
                    <a:pt x="768" y="126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2615272" y="2469527"/>
              <a:ext cx="68158" cy="70448"/>
            </a:xfrm>
            <a:custGeom>
              <a:avLst/>
              <a:gdLst/>
              <a:ahLst/>
              <a:cxnLst/>
              <a:rect l="l" t="t" r="r" b="b"/>
              <a:pathLst>
                <a:path w="2709" h="2800" extrusionOk="0">
                  <a:moveTo>
                    <a:pt x="0" y="226"/>
                  </a:moveTo>
                  <a:lnTo>
                    <a:pt x="0" y="2799"/>
                  </a:lnTo>
                  <a:lnTo>
                    <a:pt x="2708" y="2799"/>
                  </a:lnTo>
                  <a:lnTo>
                    <a:pt x="2708" y="226"/>
                  </a:lnTo>
                  <a:lnTo>
                    <a:pt x="2708" y="226"/>
                  </a:lnTo>
                  <a:lnTo>
                    <a:pt x="2663" y="136"/>
                  </a:lnTo>
                  <a:lnTo>
                    <a:pt x="2618" y="46"/>
                  </a:lnTo>
                  <a:lnTo>
                    <a:pt x="2528" y="1"/>
                  </a:lnTo>
                  <a:lnTo>
                    <a:pt x="2437" y="1"/>
                  </a:lnTo>
                  <a:lnTo>
                    <a:pt x="226" y="1"/>
                  </a:lnTo>
                  <a:lnTo>
                    <a:pt x="226" y="1"/>
                  </a:lnTo>
                  <a:lnTo>
                    <a:pt x="135" y="1"/>
                  </a:lnTo>
                  <a:lnTo>
                    <a:pt x="90" y="46"/>
                  </a:lnTo>
                  <a:lnTo>
                    <a:pt x="45" y="136"/>
                  </a:lnTo>
                  <a:lnTo>
                    <a:pt x="0" y="226"/>
                  </a:lnTo>
                  <a:lnTo>
                    <a:pt x="0" y="2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2615272" y="2469527"/>
              <a:ext cx="68158" cy="53415"/>
            </a:xfrm>
            <a:custGeom>
              <a:avLst/>
              <a:gdLst/>
              <a:ahLst/>
              <a:cxnLst/>
              <a:rect l="l" t="t" r="r" b="b"/>
              <a:pathLst>
                <a:path w="2709" h="2123" extrusionOk="0">
                  <a:moveTo>
                    <a:pt x="1941" y="1"/>
                  </a:moveTo>
                  <a:lnTo>
                    <a:pt x="1941" y="903"/>
                  </a:lnTo>
                  <a:lnTo>
                    <a:pt x="1941" y="903"/>
                  </a:lnTo>
                  <a:lnTo>
                    <a:pt x="1896" y="1084"/>
                  </a:lnTo>
                  <a:lnTo>
                    <a:pt x="1805" y="1219"/>
                  </a:lnTo>
                  <a:lnTo>
                    <a:pt x="1670" y="1310"/>
                  </a:lnTo>
                  <a:lnTo>
                    <a:pt x="1490" y="1355"/>
                  </a:lnTo>
                  <a:lnTo>
                    <a:pt x="0" y="1355"/>
                  </a:lnTo>
                  <a:lnTo>
                    <a:pt x="0" y="2122"/>
                  </a:lnTo>
                  <a:lnTo>
                    <a:pt x="2708" y="2122"/>
                  </a:lnTo>
                  <a:lnTo>
                    <a:pt x="2708" y="226"/>
                  </a:lnTo>
                  <a:lnTo>
                    <a:pt x="2708" y="226"/>
                  </a:lnTo>
                  <a:lnTo>
                    <a:pt x="2663" y="136"/>
                  </a:lnTo>
                  <a:lnTo>
                    <a:pt x="2618" y="46"/>
                  </a:lnTo>
                  <a:lnTo>
                    <a:pt x="2528" y="1"/>
                  </a:lnTo>
                  <a:lnTo>
                    <a:pt x="2437" y="1"/>
                  </a:lnTo>
                  <a:lnTo>
                    <a:pt x="1941" y="1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3"/>
            <p:cNvSpPr/>
            <p:nvPr/>
          </p:nvSpPr>
          <p:spPr>
            <a:xfrm>
              <a:off x="2728817" y="2386627"/>
              <a:ext cx="44307" cy="32960"/>
            </a:xfrm>
            <a:custGeom>
              <a:avLst/>
              <a:gdLst/>
              <a:ahLst/>
              <a:cxnLst/>
              <a:rect l="l" t="t" r="r" b="b"/>
              <a:pathLst>
                <a:path w="1761" h="1310" extrusionOk="0">
                  <a:moveTo>
                    <a:pt x="1535" y="1310"/>
                  </a:moveTo>
                  <a:lnTo>
                    <a:pt x="226" y="1310"/>
                  </a:lnTo>
                  <a:lnTo>
                    <a:pt x="226" y="1310"/>
                  </a:lnTo>
                  <a:lnTo>
                    <a:pt x="136" y="1310"/>
                  </a:lnTo>
                  <a:lnTo>
                    <a:pt x="91" y="1220"/>
                  </a:lnTo>
                  <a:lnTo>
                    <a:pt x="46" y="1174"/>
                  </a:lnTo>
                  <a:lnTo>
                    <a:pt x="1" y="1084"/>
                  </a:lnTo>
                  <a:lnTo>
                    <a:pt x="1" y="227"/>
                  </a:lnTo>
                  <a:lnTo>
                    <a:pt x="1" y="227"/>
                  </a:lnTo>
                  <a:lnTo>
                    <a:pt x="46" y="136"/>
                  </a:lnTo>
                  <a:lnTo>
                    <a:pt x="91" y="46"/>
                  </a:lnTo>
                  <a:lnTo>
                    <a:pt x="136" y="1"/>
                  </a:lnTo>
                  <a:lnTo>
                    <a:pt x="226" y="1"/>
                  </a:lnTo>
                  <a:lnTo>
                    <a:pt x="1535" y="1"/>
                  </a:lnTo>
                  <a:lnTo>
                    <a:pt x="1535" y="1"/>
                  </a:lnTo>
                  <a:lnTo>
                    <a:pt x="1625" y="1"/>
                  </a:lnTo>
                  <a:lnTo>
                    <a:pt x="1716" y="46"/>
                  </a:lnTo>
                  <a:lnTo>
                    <a:pt x="1761" y="136"/>
                  </a:lnTo>
                  <a:lnTo>
                    <a:pt x="1761" y="227"/>
                  </a:lnTo>
                  <a:lnTo>
                    <a:pt x="1761" y="1084"/>
                  </a:lnTo>
                  <a:lnTo>
                    <a:pt x="1761" y="1084"/>
                  </a:lnTo>
                  <a:lnTo>
                    <a:pt x="1761" y="1174"/>
                  </a:lnTo>
                  <a:lnTo>
                    <a:pt x="1716" y="1220"/>
                  </a:lnTo>
                  <a:lnTo>
                    <a:pt x="1625" y="1310"/>
                  </a:lnTo>
                  <a:lnTo>
                    <a:pt x="1535" y="1310"/>
                  </a:lnTo>
                  <a:lnTo>
                    <a:pt x="1535" y="131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3"/>
            <p:cNvSpPr/>
            <p:nvPr/>
          </p:nvSpPr>
          <p:spPr>
            <a:xfrm>
              <a:off x="2706097" y="2408214"/>
              <a:ext cx="89746" cy="131763"/>
            </a:xfrm>
            <a:custGeom>
              <a:avLst/>
              <a:gdLst/>
              <a:ahLst/>
              <a:cxnLst/>
              <a:rect l="l" t="t" r="r" b="b"/>
              <a:pathLst>
                <a:path w="3567" h="5237" extrusionOk="0">
                  <a:moveTo>
                    <a:pt x="3341" y="5236"/>
                  </a:moveTo>
                  <a:lnTo>
                    <a:pt x="227" y="5236"/>
                  </a:lnTo>
                  <a:lnTo>
                    <a:pt x="227" y="5236"/>
                  </a:lnTo>
                  <a:lnTo>
                    <a:pt x="136" y="5236"/>
                  </a:lnTo>
                  <a:lnTo>
                    <a:pt x="46" y="5191"/>
                  </a:lnTo>
                  <a:lnTo>
                    <a:pt x="1" y="5101"/>
                  </a:lnTo>
                  <a:lnTo>
                    <a:pt x="1" y="5010"/>
                  </a:lnTo>
                  <a:lnTo>
                    <a:pt x="1" y="271"/>
                  </a:lnTo>
                  <a:lnTo>
                    <a:pt x="1" y="271"/>
                  </a:lnTo>
                  <a:lnTo>
                    <a:pt x="1" y="181"/>
                  </a:lnTo>
                  <a:lnTo>
                    <a:pt x="46" y="91"/>
                  </a:lnTo>
                  <a:lnTo>
                    <a:pt x="136" y="46"/>
                  </a:lnTo>
                  <a:lnTo>
                    <a:pt x="227" y="0"/>
                  </a:lnTo>
                  <a:lnTo>
                    <a:pt x="3341" y="0"/>
                  </a:lnTo>
                  <a:lnTo>
                    <a:pt x="3341" y="0"/>
                  </a:lnTo>
                  <a:lnTo>
                    <a:pt x="3431" y="46"/>
                  </a:lnTo>
                  <a:lnTo>
                    <a:pt x="3521" y="91"/>
                  </a:lnTo>
                  <a:lnTo>
                    <a:pt x="3567" y="181"/>
                  </a:lnTo>
                  <a:lnTo>
                    <a:pt x="3567" y="271"/>
                  </a:lnTo>
                  <a:lnTo>
                    <a:pt x="3567" y="5010"/>
                  </a:lnTo>
                  <a:lnTo>
                    <a:pt x="3567" y="5010"/>
                  </a:lnTo>
                  <a:lnTo>
                    <a:pt x="3567" y="5101"/>
                  </a:lnTo>
                  <a:lnTo>
                    <a:pt x="3521" y="5191"/>
                  </a:lnTo>
                  <a:lnTo>
                    <a:pt x="3431" y="5236"/>
                  </a:lnTo>
                  <a:lnTo>
                    <a:pt x="3341" y="5236"/>
                  </a:lnTo>
                  <a:lnTo>
                    <a:pt x="3341" y="523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2706097" y="2408214"/>
              <a:ext cx="90878" cy="114730"/>
            </a:xfrm>
            <a:custGeom>
              <a:avLst/>
              <a:gdLst/>
              <a:ahLst/>
              <a:cxnLst/>
              <a:rect l="l" t="t" r="r" b="b"/>
              <a:pathLst>
                <a:path w="3612" h="4560" extrusionOk="0">
                  <a:moveTo>
                    <a:pt x="2844" y="0"/>
                  </a:moveTo>
                  <a:lnTo>
                    <a:pt x="2844" y="3340"/>
                  </a:lnTo>
                  <a:lnTo>
                    <a:pt x="2844" y="3340"/>
                  </a:lnTo>
                  <a:lnTo>
                    <a:pt x="2844" y="3521"/>
                  </a:lnTo>
                  <a:lnTo>
                    <a:pt x="2709" y="3656"/>
                  </a:lnTo>
                  <a:lnTo>
                    <a:pt x="2574" y="3747"/>
                  </a:lnTo>
                  <a:lnTo>
                    <a:pt x="2393" y="3792"/>
                  </a:lnTo>
                  <a:lnTo>
                    <a:pt x="1" y="3792"/>
                  </a:lnTo>
                  <a:lnTo>
                    <a:pt x="1" y="4559"/>
                  </a:lnTo>
                  <a:lnTo>
                    <a:pt x="3612" y="4559"/>
                  </a:lnTo>
                  <a:lnTo>
                    <a:pt x="3612" y="271"/>
                  </a:lnTo>
                  <a:lnTo>
                    <a:pt x="3612" y="271"/>
                  </a:lnTo>
                  <a:lnTo>
                    <a:pt x="3567" y="181"/>
                  </a:lnTo>
                  <a:lnTo>
                    <a:pt x="3521" y="91"/>
                  </a:lnTo>
                  <a:lnTo>
                    <a:pt x="3476" y="46"/>
                  </a:lnTo>
                  <a:lnTo>
                    <a:pt x="3341" y="0"/>
                  </a:lnTo>
                  <a:lnTo>
                    <a:pt x="2844" y="0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2602767" y="2521758"/>
              <a:ext cx="387263" cy="194235"/>
            </a:xfrm>
            <a:custGeom>
              <a:avLst/>
              <a:gdLst/>
              <a:ahLst/>
              <a:cxnLst/>
              <a:rect l="l" t="t" r="r" b="b"/>
              <a:pathLst>
                <a:path w="15392" h="7720" extrusionOk="0">
                  <a:moveTo>
                    <a:pt x="15392" y="272"/>
                  </a:moveTo>
                  <a:lnTo>
                    <a:pt x="15392" y="272"/>
                  </a:lnTo>
                  <a:lnTo>
                    <a:pt x="15347" y="768"/>
                  </a:lnTo>
                  <a:lnTo>
                    <a:pt x="15301" y="1265"/>
                  </a:lnTo>
                  <a:lnTo>
                    <a:pt x="15301" y="1265"/>
                  </a:lnTo>
                  <a:lnTo>
                    <a:pt x="15121" y="1942"/>
                  </a:lnTo>
                  <a:lnTo>
                    <a:pt x="14940" y="2574"/>
                  </a:lnTo>
                  <a:lnTo>
                    <a:pt x="14669" y="3206"/>
                  </a:lnTo>
                  <a:lnTo>
                    <a:pt x="14399" y="3792"/>
                  </a:lnTo>
                  <a:lnTo>
                    <a:pt x="14038" y="4379"/>
                  </a:lnTo>
                  <a:lnTo>
                    <a:pt x="13631" y="4921"/>
                  </a:lnTo>
                  <a:lnTo>
                    <a:pt x="13180" y="5417"/>
                  </a:lnTo>
                  <a:lnTo>
                    <a:pt x="12684" y="5869"/>
                  </a:lnTo>
                  <a:lnTo>
                    <a:pt x="12187" y="6275"/>
                  </a:lnTo>
                  <a:lnTo>
                    <a:pt x="11600" y="6636"/>
                  </a:lnTo>
                  <a:lnTo>
                    <a:pt x="11014" y="6952"/>
                  </a:lnTo>
                  <a:lnTo>
                    <a:pt x="10427" y="7223"/>
                  </a:lnTo>
                  <a:lnTo>
                    <a:pt x="9750" y="7403"/>
                  </a:lnTo>
                  <a:lnTo>
                    <a:pt x="9118" y="7584"/>
                  </a:lnTo>
                  <a:lnTo>
                    <a:pt x="8396" y="7674"/>
                  </a:lnTo>
                  <a:lnTo>
                    <a:pt x="7719" y="7719"/>
                  </a:lnTo>
                  <a:lnTo>
                    <a:pt x="7719" y="7719"/>
                  </a:lnTo>
                  <a:lnTo>
                    <a:pt x="6951" y="7674"/>
                  </a:lnTo>
                  <a:lnTo>
                    <a:pt x="6229" y="7584"/>
                  </a:lnTo>
                  <a:lnTo>
                    <a:pt x="5552" y="7403"/>
                  </a:lnTo>
                  <a:lnTo>
                    <a:pt x="4875" y="7177"/>
                  </a:lnTo>
                  <a:lnTo>
                    <a:pt x="4243" y="6861"/>
                  </a:lnTo>
                  <a:lnTo>
                    <a:pt x="3611" y="6546"/>
                  </a:lnTo>
                  <a:lnTo>
                    <a:pt x="3070" y="6139"/>
                  </a:lnTo>
                  <a:lnTo>
                    <a:pt x="2528" y="5688"/>
                  </a:lnTo>
                  <a:lnTo>
                    <a:pt x="2032" y="5191"/>
                  </a:lnTo>
                  <a:lnTo>
                    <a:pt x="1580" y="4695"/>
                  </a:lnTo>
                  <a:lnTo>
                    <a:pt x="1174" y="4108"/>
                  </a:lnTo>
                  <a:lnTo>
                    <a:pt x="858" y="3476"/>
                  </a:lnTo>
                  <a:lnTo>
                    <a:pt x="542" y="2844"/>
                  </a:lnTo>
                  <a:lnTo>
                    <a:pt x="317" y="2167"/>
                  </a:lnTo>
                  <a:lnTo>
                    <a:pt x="136" y="1490"/>
                  </a:lnTo>
                  <a:lnTo>
                    <a:pt x="46" y="768"/>
                  </a:lnTo>
                  <a:lnTo>
                    <a:pt x="46" y="768"/>
                  </a:lnTo>
                  <a:lnTo>
                    <a:pt x="1" y="272"/>
                  </a:lnTo>
                  <a:lnTo>
                    <a:pt x="1" y="272"/>
                  </a:lnTo>
                  <a:lnTo>
                    <a:pt x="46" y="136"/>
                  </a:lnTo>
                  <a:lnTo>
                    <a:pt x="46" y="91"/>
                  </a:lnTo>
                  <a:lnTo>
                    <a:pt x="136" y="46"/>
                  </a:lnTo>
                  <a:lnTo>
                    <a:pt x="271" y="1"/>
                  </a:lnTo>
                  <a:lnTo>
                    <a:pt x="15121" y="1"/>
                  </a:lnTo>
                  <a:lnTo>
                    <a:pt x="15121" y="1"/>
                  </a:lnTo>
                  <a:lnTo>
                    <a:pt x="15256" y="46"/>
                  </a:lnTo>
                  <a:lnTo>
                    <a:pt x="15347" y="91"/>
                  </a:lnTo>
                  <a:lnTo>
                    <a:pt x="15392" y="182"/>
                  </a:lnTo>
                  <a:lnTo>
                    <a:pt x="15392" y="272"/>
                  </a:lnTo>
                  <a:lnTo>
                    <a:pt x="15392" y="2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3"/>
            <p:cNvSpPr/>
            <p:nvPr/>
          </p:nvSpPr>
          <p:spPr>
            <a:xfrm>
              <a:off x="2691354" y="2521758"/>
              <a:ext cx="298674" cy="194235"/>
            </a:xfrm>
            <a:custGeom>
              <a:avLst/>
              <a:gdLst/>
              <a:ahLst/>
              <a:cxnLst/>
              <a:rect l="l" t="t" r="r" b="b"/>
              <a:pathLst>
                <a:path w="11871" h="7720" extrusionOk="0">
                  <a:moveTo>
                    <a:pt x="11871" y="272"/>
                  </a:moveTo>
                  <a:lnTo>
                    <a:pt x="11871" y="272"/>
                  </a:lnTo>
                  <a:lnTo>
                    <a:pt x="11826" y="768"/>
                  </a:lnTo>
                  <a:lnTo>
                    <a:pt x="11780" y="1265"/>
                  </a:lnTo>
                  <a:lnTo>
                    <a:pt x="11780" y="1265"/>
                  </a:lnTo>
                  <a:lnTo>
                    <a:pt x="11600" y="1942"/>
                  </a:lnTo>
                  <a:lnTo>
                    <a:pt x="11419" y="2574"/>
                  </a:lnTo>
                  <a:lnTo>
                    <a:pt x="11148" y="3206"/>
                  </a:lnTo>
                  <a:lnTo>
                    <a:pt x="10878" y="3792"/>
                  </a:lnTo>
                  <a:lnTo>
                    <a:pt x="10517" y="4379"/>
                  </a:lnTo>
                  <a:lnTo>
                    <a:pt x="10110" y="4921"/>
                  </a:lnTo>
                  <a:lnTo>
                    <a:pt x="9659" y="5417"/>
                  </a:lnTo>
                  <a:lnTo>
                    <a:pt x="9163" y="5869"/>
                  </a:lnTo>
                  <a:lnTo>
                    <a:pt x="8666" y="6275"/>
                  </a:lnTo>
                  <a:lnTo>
                    <a:pt x="8079" y="6636"/>
                  </a:lnTo>
                  <a:lnTo>
                    <a:pt x="7493" y="6952"/>
                  </a:lnTo>
                  <a:lnTo>
                    <a:pt x="6906" y="7223"/>
                  </a:lnTo>
                  <a:lnTo>
                    <a:pt x="6229" y="7403"/>
                  </a:lnTo>
                  <a:lnTo>
                    <a:pt x="5597" y="7584"/>
                  </a:lnTo>
                  <a:lnTo>
                    <a:pt x="4875" y="7674"/>
                  </a:lnTo>
                  <a:lnTo>
                    <a:pt x="4198" y="7719"/>
                  </a:lnTo>
                  <a:lnTo>
                    <a:pt x="4198" y="7719"/>
                  </a:lnTo>
                  <a:lnTo>
                    <a:pt x="3611" y="7674"/>
                  </a:lnTo>
                  <a:lnTo>
                    <a:pt x="3024" y="7629"/>
                  </a:lnTo>
                  <a:lnTo>
                    <a:pt x="2483" y="7538"/>
                  </a:lnTo>
                  <a:lnTo>
                    <a:pt x="1986" y="7403"/>
                  </a:lnTo>
                  <a:lnTo>
                    <a:pt x="1444" y="7223"/>
                  </a:lnTo>
                  <a:lnTo>
                    <a:pt x="948" y="6997"/>
                  </a:lnTo>
                  <a:lnTo>
                    <a:pt x="451" y="6771"/>
                  </a:lnTo>
                  <a:lnTo>
                    <a:pt x="0" y="6500"/>
                  </a:lnTo>
                  <a:lnTo>
                    <a:pt x="0" y="6500"/>
                  </a:lnTo>
                  <a:lnTo>
                    <a:pt x="813" y="6816"/>
                  </a:lnTo>
                  <a:lnTo>
                    <a:pt x="1625" y="7087"/>
                  </a:lnTo>
                  <a:lnTo>
                    <a:pt x="2076" y="7177"/>
                  </a:lnTo>
                  <a:lnTo>
                    <a:pt x="2528" y="7268"/>
                  </a:lnTo>
                  <a:lnTo>
                    <a:pt x="2979" y="7313"/>
                  </a:lnTo>
                  <a:lnTo>
                    <a:pt x="3430" y="7313"/>
                  </a:lnTo>
                  <a:lnTo>
                    <a:pt x="3430" y="7313"/>
                  </a:lnTo>
                  <a:lnTo>
                    <a:pt x="4153" y="7268"/>
                  </a:lnTo>
                  <a:lnTo>
                    <a:pt x="4830" y="7177"/>
                  </a:lnTo>
                  <a:lnTo>
                    <a:pt x="5507" y="7042"/>
                  </a:lnTo>
                  <a:lnTo>
                    <a:pt x="6139" y="6816"/>
                  </a:lnTo>
                  <a:lnTo>
                    <a:pt x="6770" y="6500"/>
                  </a:lnTo>
                  <a:lnTo>
                    <a:pt x="7357" y="6184"/>
                  </a:lnTo>
                  <a:lnTo>
                    <a:pt x="7899" y="5823"/>
                  </a:lnTo>
                  <a:lnTo>
                    <a:pt x="8440" y="5372"/>
                  </a:lnTo>
                  <a:lnTo>
                    <a:pt x="8937" y="4921"/>
                  </a:lnTo>
                  <a:lnTo>
                    <a:pt x="9343" y="4379"/>
                  </a:lnTo>
                  <a:lnTo>
                    <a:pt x="9749" y="3837"/>
                  </a:lnTo>
                  <a:lnTo>
                    <a:pt x="10110" y="3251"/>
                  </a:lnTo>
                  <a:lnTo>
                    <a:pt x="10426" y="2619"/>
                  </a:lnTo>
                  <a:lnTo>
                    <a:pt x="10652" y="1942"/>
                  </a:lnTo>
                  <a:lnTo>
                    <a:pt x="10878" y="1265"/>
                  </a:lnTo>
                  <a:lnTo>
                    <a:pt x="11013" y="588"/>
                  </a:lnTo>
                  <a:lnTo>
                    <a:pt x="11013" y="588"/>
                  </a:lnTo>
                  <a:lnTo>
                    <a:pt x="11058" y="1"/>
                  </a:lnTo>
                  <a:lnTo>
                    <a:pt x="11600" y="1"/>
                  </a:lnTo>
                  <a:lnTo>
                    <a:pt x="11600" y="1"/>
                  </a:lnTo>
                  <a:lnTo>
                    <a:pt x="11735" y="46"/>
                  </a:lnTo>
                  <a:lnTo>
                    <a:pt x="11826" y="91"/>
                  </a:lnTo>
                  <a:lnTo>
                    <a:pt x="11871" y="182"/>
                  </a:lnTo>
                  <a:lnTo>
                    <a:pt x="11871" y="272"/>
                  </a:lnTo>
                  <a:lnTo>
                    <a:pt x="11871" y="272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3"/>
            <p:cNvSpPr/>
            <p:nvPr/>
          </p:nvSpPr>
          <p:spPr>
            <a:xfrm>
              <a:off x="2605032" y="2549031"/>
              <a:ext cx="154482" cy="128341"/>
            </a:xfrm>
            <a:custGeom>
              <a:avLst/>
              <a:gdLst/>
              <a:ahLst/>
              <a:cxnLst/>
              <a:rect l="l" t="t" r="r" b="b"/>
              <a:pathLst>
                <a:path w="6140" h="5101" extrusionOk="0">
                  <a:moveTo>
                    <a:pt x="1" y="0"/>
                  </a:moveTo>
                  <a:lnTo>
                    <a:pt x="1" y="0"/>
                  </a:lnTo>
                  <a:lnTo>
                    <a:pt x="136" y="768"/>
                  </a:lnTo>
                  <a:lnTo>
                    <a:pt x="362" y="1490"/>
                  </a:lnTo>
                  <a:lnTo>
                    <a:pt x="633" y="2212"/>
                  </a:lnTo>
                  <a:lnTo>
                    <a:pt x="994" y="2889"/>
                  </a:lnTo>
                  <a:lnTo>
                    <a:pt x="1400" y="3476"/>
                  </a:lnTo>
                  <a:lnTo>
                    <a:pt x="1851" y="4062"/>
                  </a:lnTo>
                  <a:lnTo>
                    <a:pt x="2393" y="4604"/>
                  </a:lnTo>
                  <a:lnTo>
                    <a:pt x="2980" y="5100"/>
                  </a:lnTo>
                  <a:lnTo>
                    <a:pt x="5282" y="5100"/>
                  </a:lnTo>
                  <a:lnTo>
                    <a:pt x="5282" y="5100"/>
                  </a:lnTo>
                  <a:lnTo>
                    <a:pt x="5598" y="5055"/>
                  </a:lnTo>
                  <a:lnTo>
                    <a:pt x="5823" y="4875"/>
                  </a:lnTo>
                  <a:lnTo>
                    <a:pt x="6004" y="4694"/>
                  </a:lnTo>
                  <a:lnTo>
                    <a:pt x="6094" y="4559"/>
                  </a:lnTo>
                  <a:lnTo>
                    <a:pt x="6139" y="4378"/>
                  </a:lnTo>
                  <a:lnTo>
                    <a:pt x="6139" y="4378"/>
                  </a:lnTo>
                  <a:lnTo>
                    <a:pt x="6139" y="4198"/>
                  </a:lnTo>
                  <a:lnTo>
                    <a:pt x="6094" y="4017"/>
                  </a:lnTo>
                  <a:lnTo>
                    <a:pt x="6049" y="3837"/>
                  </a:lnTo>
                  <a:lnTo>
                    <a:pt x="5959" y="3701"/>
                  </a:lnTo>
                  <a:lnTo>
                    <a:pt x="5823" y="3566"/>
                  </a:lnTo>
                  <a:lnTo>
                    <a:pt x="5643" y="3476"/>
                  </a:lnTo>
                  <a:lnTo>
                    <a:pt x="5462" y="3430"/>
                  </a:lnTo>
                  <a:lnTo>
                    <a:pt x="5282" y="3385"/>
                  </a:lnTo>
                  <a:lnTo>
                    <a:pt x="3702" y="3385"/>
                  </a:lnTo>
                  <a:lnTo>
                    <a:pt x="3702" y="3385"/>
                  </a:lnTo>
                  <a:lnTo>
                    <a:pt x="3386" y="3340"/>
                  </a:lnTo>
                  <a:lnTo>
                    <a:pt x="3115" y="3205"/>
                  </a:lnTo>
                  <a:lnTo>
                    <a:pt x="2935" y="2979"/>
                  </a:lnTo>
                  <a:lnTo>
                    <a:pt x="2890" y="2844"/>
                  </a:lnTo>
                  <a:lnTo>
                    <a:pt x="2844" y="2708"/>
                  </a:lnTo>
                  <a:lnTo>
                    <a:pt x="2844" y="2708"/>
                  </a:lnTo>
                  <a:lnTo>
                    <a:pt x="2844" y="2483"/>
                  </a:lnTo>
                  <a:lnTo>
                    <a:pt x="2844" y="2302"/>
                  </a:lnTo>
                  <a:lnTo>
                    <a:pt x="2935" y="2122"/>
                  </a:lnTo>
                  <a:lnTo>
                    <a:pt x="3025" y="1986"/>
                  </a:lnTo>
                  <a:lnTo>
                    <a:pt x="3160" y="1851"/>
                  </a:lnTo>
                  <a:lnTo>
                    <a:pt x="3296" y="1760"/>
                  </a:lnTo>
                  <a:lnTo>
                    <a:pt x="3476" y="1715"/>
                  </a:lnTo>
                  <a:lnTo>
                    <a:pt x="3657" y="1670"/>
                  </a:lnTo>
                  <a:lnTo>
                    <a:pt x="3928" y="1670"/>
                  </a:lnTo>
                  <a:lnTo>
                    <a:pt x="3928" y="1670"/>
                  </a:lnTo>
                  <a:lnTo>
                    <a:pt x="4244" y="1625"/>
                  </a:lnTo>
                  <a:lnTo>
                    <a:pt x="4469" y="1490"/>
                  </a:lnTo>
                  <a:lnTo>
                    <a:pt x="4695" y="1264"/>
                  </a:lnTo>
                  <a:lnTo>
                    <a:pt x="4740" y="1129"/>
                  </a:lnTo>
                  <a:lnTo>
                    <a:pt x="4785" y="993"/>
                  </a:lnTo>
                  <a:lnTo>
                    <a:pt x="4785" y="993"/>
                  </a:lnTo>
                  <a:lnTo>
                    <a:pt x="4785" y="813"/>
                  </a:lnTo>
                  <a:lnTo>
                    <a:pt x="4740" y="587"/>
                  </a:lnTo>
                  <a:lnTo>
                    <a:pt x="4695" y="452"/>
                  </a:lnTo>
                  <a:lnTo>
                    <a:pt x="4605" y="271"/>
                  </a:lnTo>
                  <a:lnTo>
                    <a:pt x="4469" y="181"/>
                  </a:lnTo>
                  <a:lnTo>
                    <a:pt x="4289" y="90"/>
                  </a:lnTo>
                  <a:lnTo>
                    <a:pt x="4108" y="0"/>
                  </a:lnTo>
                  <a:lnTo>
                    <a:pt x="3928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2843519" y="2575147"/>
              <a:ext cx="138556" cy="62472"/>
            </a:xfrm>
            <a:custGeom>
              <a:avLst/>
              <a:gdLst/>
              <a:ahLst/>
              <a:cxnLst/>
              <a:rect l="l" t="t" r="r" b="b"/>
              <a:pathLst>
                <a:path w="5507" h="2483" extrusionOk="0">
                  <a:moveTo>
                    <a:pt x="1219" y="0"/>
                  </a:moveTo>
                  <a:lnTo>
                    <a:pt x="1219" y="0"/>
                  </a:lnTo>
                  <a:lnTo>
                    <a:pt x="993" y="45"/>
                  </a:lnTo>
                  <a:lnTo>
                    <a:pt x="722" y="91"/>
                  </a:lnTo>
                  <a:lnTo>
                    <a:pt x="542" y="226"/>
                  </a:lnTo>
                  <a:lnTo>
                    <a:pt x="361" y="361"/>
                  </a:lnTo>
                  <a:lnTo>
                    <a:pt x="181" y="542"/>
                  </a:lnTo>
                  <a:lnTo>
                    <a:pt x="91" y="768"/>
                  </a:lnTo>
                  <a:lnTo>
                    <a:pt x="0" y="993"/>
                  </a:lnTo>
                  <a:lnTo>
                    <a:pt x="0" y="1219"/>
                  </a:lnTo>
                  <a:lnTo>
                    <a:pt x="0" y="1219"/>
                  </a:lnTo>
                  <a:lnTo>
                    <a:pt x="0" y="1490"/>
                  </a:lnTo>
                  <a:lnTo>
                    <a:pt x="91" y="1715"/>
                  </a:lnTo>
                  <a:lnTo>
                    <a:pt x="181" y="1941"/>
                  </a:lnTo>
                  <a:lnTo>
                    <a:pt x="361" y="2122"/>
                  </a:lnTo>
                  <a:lnTo>
                    <a:pt x="542" y="2257"/>
                  </a:lnTo>
                  <a:lnTo>
                    <a:pt x="722" y="2392"/>
                  </a:lnTo>
                  <a:lnTo>
                    <a:pt x="993" y="2438"/>
                  </a:lnTo>
                  <a:lnTo>
                    <a:pt x="1219" y="2483"/>
                  </a:lnTo>
                  <a:lnTo>
                    <a:pt x="4288" y="2483"/>
                  </a:lnTo>
                  <a:lnTo>
                    <a:pt x="4288" y="2483"/>
                  </a:lnTo>
                  <a:lnTo>
                    <a:pt x="4694" y="1896"/>
                  </a:lnTo>
                  <a:lnTo>
                    <a:pt x="5010" y="1309"/>
                  </a:lnTo>
                  <a:lnTo>
                    <a:pt x="5281" y="677"/>
                  </a:lnTo>
                  <a:lnTo>
                    <a:pt x="5507" y="0"/>
                  </a:lnTo>
                  <a:lnTo>
                    <a:pt x="1219" y="0"/>
                  </a:lnTo>
                  <a:lnTo>
                    <a:pt x="12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2922998" y="2575147"/>
              <a:ext cx="59076" cy="62472"/>
            </a:xfrm>
            <a:custGeom>
              <a:avLst/>
              <a:gdLst/>
              <a:ahLst/>
              <a:cxnLst/>
              <a:rect l="l" t="t" r="r" b="b"/>
              <a:pathLst>
                <a:path w="2348" h="2483" extrusionOk="0">
                  <a:moveTo>
                    <a:pt x="2348" y="0"/>
                  </a:moveTo>
                  <a:lnTo>
                    <a:pt x="1400" y="0"/>
                  </a:lnTo>
                  <a:lnTo>
                    <a:pt x="1400" y="0"/>
                  </a:lnTo>
                  <a:lnTo>
                    <a:pt x="1129" y="677"/>
                  </a:lnTo>
                  <a:lnTo>
                    <a:pt x="813" y="1309"/>
                  </a:lnTo>
                  <a:lnTo>
                    <a:pt x="407" y="1896"/>
                  </a:lnTo>
                  <a:lnTo>
                    <a:pt x="1" y="2483"/>
                  </a:lnTo>
                  <a:lnTo>
                    <a:pt x="1174" y="2483"/>
                  </a:lnTo>
                  <a:lnTo>
                    <a:pt x="1174" y="2483"/>
                  </a:lnTo>
                  <a:lnTo>
                    <a:pt x="1535" y="1896"/>
                  </a:lnTo>
                  <a:lnTo>
                    <a:pt x="1851" y="1309"/>
                  </a:lnTo>
                  <a:lnTo>
                    <a:pt x="2167" y="677"/>
                  </a:lnTo>
                  <a:lnTo>
                    <a:pt x="2348" y="0"/>
                  </a:lnTo>
                  <a:lnTo>
                    <a:pt x="2348" y="0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2597081" y="2323049"/>
              <a:ext cx="398635" cy="398610"/>
            </a:xfrm>
            <a:custGeom>
              <a:avLst/>
              <a:gdLst/>
              <a:ahLst/>
              <a:cxnLst/>
              <a:rect l="l" t="t" r="r" b="b"/>
              <a:pathLst>
                <a:path w="15844" h="15843" extrusionOk="0">
                  <a:moveTo>
                    <a:pt x="9750" y="2167"/>
                  </a:moveTo>
                  <a:lnTo>
                    <a:pt x="9660" y="2212"/>
                  </a:lnTo>
                  <a:lnTo>
                    <a:pt x="9570" y="2257"/>
                  </a:lnTo>
                  <a:lnTo>
                    <a:pt x="9479" y="2302"/>
                  </a:lnTo>
                  <a:lnTo>
                    <a:pt x="9479" y="2393"/>
                  </a:lnTo>
                  <a:lnTo>
                    <a:pt x="9479" y="2573"/>
                  </a:lnTo>
                  <a:lnTo>
                    <a:pt x="9479" y="2708"/>
                  </a:lnTo>
                  <a:lnTo>
                    <a:pt x="9570" y="2754"/>
                  </a:lnTo>
                  <a:lnTo>
                    <a:pt x="9660" y="2799"/>
                  </a:lnTo>
                  <a:lnTo>
                    <a:pt x="9840" y="2799"/>
                  </a:lnTo>
                  <a:lnTo>
                    <a:pt x="9886" y="2754"/>
                  </a:lnTo>
                  <a:lnTo>
                    <a:pt x="9931" y="2663"/>
                  </a:lnTo>
                  <a:lnTo>
                    <a:pt x="9931" y="2573"/>
                  </a:lnTo>
                  <a:lnTo>
                    <a:pt x="9931" y="2438"/>
                  </a:lnTo>
                  <a:lnTo>
                    <a:pt x="9931" y="2347"/>
                  </a:lnTo>
                  <a:lnTo>
                    <a:pt x="9886" y="2257"/>
                  </a:lnTo>
                  <a:lnTo>
                    <a:pt x="9840" y="2212"/>
                  </a:lnTo>
                  <a:lnTo>
                    <a:pt x="9750" y="2167"/>
                  </a:lnTo>
                  <a:close/>
                  <a:moveTo>
                    <a:pt x="10653" y="2167"/>
                  </a:moveTo>
                  <a:lnTo>
                    <a:pt x="10563" y="2212"/>
                  </a:lnTo>
                  <a:lnTo>
                    <a:pt x="10472" y="2257"/>
                  </a:lnTo>
                  <a:lnTo>
                    <a:pt x="10427" y="2302"/>
                  </a:lnTo>
                  <a:lnTo>
                    <a:pt x="10427" y="2393"/>
                  </a:lnTo>
                  <a:lnTo>
                    <a:pt x="10427" y="2573"/>
                  </a:lnTo>
                  <a:lnTo>
                    <a:pt x="10427" y="2708"/>
                  </a:lnTo>
                  <a:lnTo>
                    <a:pt x="10472" y="2754"/>
                  </a:lnTo>
                  <a:lnTo>
                    <a:pt x="10563" y="2799"/>
                  </a:lnTo>
                  <a:lnTo>
                    <a:pt x="10743" y="2799"/>
                  </a:lnTo>
                  <a:lnTo>
                    <a:pt x="10833" y="2754"/>
                  </a:lnTo>
                  <a:lnTo>
                    <a:pt x="10833" y="2663"/>
                  </a:lnTo>
                  <a:lnTo>
                    <a:pt x="10878" y="2573"/>
                  </a:lnTo>
                  <a:lnTo>
                    <a:pt x="10878" y="2438"/>
                  </a:lnTo>
                  <a:lnTo>
                    <a:pt x="10833" y="2347"/>
                  </a:lnTo>
                  <a:lnTo>
                    <a:pt x="10833" y="2257"/>
                  </a:lnTo>
                  <a:lnTo>
                    <a:pt x="10743" y="2212"/>
                  </a:lnTo>
                  <a:lnTo>
                    <a:pt x="10653" y="2167"/>
                  </a:lnTo>
                  <a:close/>
                  <a:moveTo>
                    <a:pt x="6771" y="2708"/>
                  </a:moveTo>
                  <a:lnTo>
                    <a:pt x="6771" y="3160"/>
                  </a:lnTo>
                  <a:lnTo>
                    <a:pt x="5462" y="3160"/>
                  </a:lnTo>
                  <a:lnTo>
                    <a:pt x="5462" y="2708"/>
                  </a:lnTo>
                  <a:close/>
                  <a:moveTo>
                    <a:pt x="9660" y="3250"/>
                  </a:moveTo>
                  <a:lnTo>
                    <a:pt x="9570" y="3295"/>
                  </a:lnTo>
                  <a:lnTo>
                    <a:pt x="9524" y="3385"/>
                  </a:lnTo>
                  <a:lnTo>
                    <a:pt x="9479" y="3476"/>
                  </a:lnTo>
                  <a:lnTo>
                    <a:pt x="9479" y="3656"/>
                  </a:lnTo>
                  <a:lnTo>
                    <a:pt x="9479" y="3747"/>
                  </a:lnTo>
                  <a:lnTo>
                    <a:pt x="9570" y="3837"/>
                  </a:lnTo>
                  <a:lnTo>
                    <a:pt x="9615" y="3882"/>
                  </a:lnTo>
                  <a:lnTo>
                    <a:pt x="9795" y="3882"/>
                  </a:lnTo>
                  <a:lnTo>
                    <a:pt x="9886" y="3837"/>
                  </a:lnTo>
                  <a:lnTo>
                    <a:pt x="9931" y="3747"/>
                  </a:lnTo>
                  <a:lnTo>
                    <a:pt x="9931" y="3656"/>
                  </a:lnTo>
                  <a:lnTo>
                    <a:pt x="9931" y="3476"/>
                  </a:lnTo>
                  <a:lnTo>
                    <a:pt x="9886" y="3340"/>
                  </a:lnTo>
                  <a:lnTo>
                    <a:pt x="9840" y="3295"/>
                  </a:lnTo>
                  <a:lnTo>
                    <a:pt x="9750" y="3250"/>
                  </a:lnTo>
                  <a:close/>
                  <a:moveTo>
                    <a:pt x="10563" y="3250"/>
                  </a:moveTo>
                  <a:lnTo>
                    <a:pt x="10472" y="3295"/>
                  </a:lnTo>
                  <a:lnTo>
                    <a:pt x="10427" y="3385"/>
                  </a:lnTo>
                  <a:lnTo>
                    <a:pt x="10427" y="3476"/>
                  </a:lnTo>
                  <a:lnTo>
                    <a:pt x="10427" y="3656"/>
                  </a:lnTo>
                  <a:lnTo>
                    <a:pt x="10427" y="3747"/>
                  </a:lnTo>
                  <a:lnTo>
                    <a:pt x="10472" y="3837"/>
                  </a:lnTo>
                  <a:lnTo>
                    <a:pt x="10563" y="3882"/>
                  </a:lnTo>
                  <a:lnTo>
                    <a:pt x="10743" y="3882"/>
                  </a:lnTo>
                  <a:lnTo>
                    <a:pt x="10788" y="3837"/>
                  </a:lnTo>
                  <a:lnTo>
                    <a:pt x="10833" y="3747"/>
                  </a:lnTo>
                  <a:lnTo>
                    <a:pt x="10878" y="3656"/>
                  </a:lnTo>
                  <a:lnTo>
                    <a:pt x="10878" y="3521"/>
                  </a:lnTo>
                  <a:lnTo>
                    <a:pt x="10833" y="3340"/>
                  </a:lnTo>
                  <a:lnTo>
                    <a:pt x="10743" y="3295"/>
                  </a:lnTo>
                  <a:lnTo>
                    <a:pt x="10698" y="3250"/>
                  </a:lnTo>
                  <a:close/>
                  <a:moveTo>
                    <a:pt x="14038" y="3521"/>
                  </a:moveTo>
                  <a:lnTo>
                    <a:pt x="14038" y="3972"/>
                  </a:lnTo>
                  <a:lnTo>
                    <a:pt x="13496" y="3972"/>
                  </a:lnTo>
                  <a:lnTo>
                    <a:pt x="13496" y="3521"/>
                  </a:lnTo>
                  <a:close/>
                  <a:moveTo>
                    <a:pt x="5191" y="4108"/>
                  </a:moveTo>
                  <a:lnTo>
                    <a:pt x="5101" y="4153"/>
                  </a:lnTo>
                  <a:lnTo>
                    <a:pt x="5011" y="4243"/>
                  </a:lnTo>
                  <a:lnTo>
                    <a:pt x="5011" y="4333"/>
                  </a:lnTo>
                  <a:lnTo>
                    <a:pt x="5011" y="4514"/>
                  </a:lnTo>
                  <a:lnTo>
                    <a:pt x="5011" y="4604"/>
                  </a:lnTo>
                  <a:lnTo>
                    <a:pt x="5101" y="4694"/>
                  </a:lnTo>
                  <a:lnTo>
                    <a:pt x="5191" y="4740"/>
                  </a:lnTo>
                  <a:lnTo>
                    <a:pt x="5282" y="4740"/>
                  </a:lnTo>
                  <a:lnTo>
                    <a:pt x="5372" y="4694"/>
                  </a:lnTo>
                  <a:lnTo>
                    <a:pt x="5417" y="4649"/>
                  </a:lnTo>
                  <a:lnTo>
                    <a:pt x="5462" y="4514"/>
                  </a:lnTo>
                  <a:lnTo>
                    <a:pt x="5462" y="4333"/>
                  </a:lnTo>
                  <a:lnTo>
                    <a:pt x="5417" y="4198"/>
                  </a:lnTo>
                  <a:lnTo>
                    <a:pt x="5372" y="4108"/>
                  </a:lnTo>
                  <a:close/>
                  <a:moveTo>
                    <a:pt x="6049" y="4108"/>
                  </a:moveTo>
                  <a:lnTo>
                    <a:pt x="5959" y="4153"/>
                  </a:lnTo>
                  <a:lnTo>
                    <a:pt x="5914" y="4243"/>
                  </a:lnTo>
                  <a:lnTo>
                    <a:pt x="5914" y="4333"/>
                  </a:lnTo>
                  <a:lnTo>
                    <a:pt x="5914" y="4514"/>
                  </a:lnTo>
                  <a:lnTo>
                    <a:pt x="5914" y="4604"/>
                  </a:lnTo>
                  <a:lnTo>
                    <a:pt x="5959" y="4694"/>
                  </a:lnTo>
                  <a:lnTo>
                    <a:pt x="6049" y="4740"/>
                  </a:lnTo>
                  <a:lnTo>
                    <a:pt x="6139" y="4740"/>
                  </a:lnTo>
                  <a:lnTo>
                    <a:pt x="6230" y="4694"/>
                  </a:lnTo>
                  <a:lnTo>
                    <a:pt x="6320" y="4649"/>
                  </a:lnTo>
                  <a:lnTo>
                    <a:pt x="6320" y="4559"/>
                  </a:lnTo>
                  <a:lnTo>
                    <a:pt x="6365" y="4514"/>
                  </a:lnTo>
                  <a:lnTo>
                    <a:pt x="6365" y="4333"/>
                  </a:lnTo>
                  <a:lnTo>
                    <a:pt x="6320" y="4243"/>
                  </a:lnTo>
                  <a:lnTo>
                    <a:pt x="6320" y="4153"/>
                  </a:lnTo>
                  <a:lnTo>
                    <a:pt x="6230" y="4108"/>
                  </a:lnTo>
                  <a:close/>
                  <a:moveTo>
                    <a:pt x="6952" y="4108"/>
                  </a:moveTo>
                  <a:lnTo>
                    <a:pt x="6861" y="4153"/>
                  </a:lnTo>
                  <a:lnTo>
                    <a:pt x="6816" y="4243"/>
                  </a:lnTo>
                  <a:lnTo>
                    <a:pt x="6771" y="4333"/>
                  </a:lnTo>
                  <a:lnTo>
                    <a:pt x="6771" y="4514"/>
                  </a:lnTo>
                  <a:lnTo>
                    <a:pt x="6816" y="4604"/>
                  </a:lnTo>
                  <a:lnTo>
                    <a:pt x="6861" y="4694"/>
                  </a:lnTo>
                  <a:lnTo>
                    <a:pt x="6952" y="4740"/>
                  </a:lnTo>
                  <a:lnTo>
                    <a:pt x="7087" y="4740"/>
                  </a:lnTo>
                  <a:lnTo>
                    <a:pt x="7132" y="4694"/>
                  </a:lnTo>
                  <a:lnTo>
                    <a:pt x="7223" y="4649"/>
                  </a:lnTo>
                  <a:lnTo>
                    <a:pt x="7268" y="4514"/>
                  </a:lnTo>
                  <a:lnTo>
                    <a:pt x="7268" y="4333"/>
                  </a:lnTo>
                  <a:lnTo>
                    <a:pt x="7223" y="4198"/>
                  </a:lnTo>
                  <a:lnTo>
                    <a:pt x="7132" y="4108"/>
                  </a:lnTo>
                  <a:close/>
                  <a:moveTo>
                    <a:pt x="9660" y="4333"/>
                  </a:moveTo>
                  <a:lnTo>
                    <a:pt x="9570" y="4378"/>
                  </a:lnTo>
                  <a:lnTo>
                    <a:pt x="9524" y="4469"/>
                  </a:lnTo>
                  <a:lnTo>
                    <a:pt x="9479" y="4559"/>
                  </a:lnTo>
                  <a:lnTo>
                    <a:pt x="9479" y="4740"/>
                  </a:lnTo>
                  <a:lnTo>
                    <a:pt x="9524" y="4830"/>
                  </a:lnTo>
                  <a:lnTo>
                    <a:pt x="9570" y="4920"/>
                  </a:lnTo>
                  <a:lnTo>
                    <a:pt x="9660" y="4965"/>
                  </a:lnTo>
                  <a:lnTo>
                    <a:pt x="9750" y="4965"/>
                  </a:lnTo>
                  <a:lnTo>
                    <a:pt x="9840" y="4920"/>
                  </a:lnTo>
                  <a:lnTo>
                    <a:pt x="9886" y="4875"/>
                  </a:lnTo>
                  <a:lnTo>
                    <a:pt x="9931" y="4740"/>
                  </a:lnTo>
                  <a:lnTo>
                    <a:pt x="9931" y="4559"/>
                  </a:lnTo>
                  <a:lnTo>
                    <a:pt x="9886" y="4424"/>
                  </a:lnTo>
                  <a:lnTo>
                    <a:pt x="9840" y="4378"/>
                  </a:lnTo>
                  <a:lnTo>
                    <a:pt x="9750" y="4333"/>
                  </a:lnTo>
                  <a:close/>
                  <a:moveTo>
                    <a:pt x="10563" y="4333"/>
                  </a:moveTo>
                  <a:lnTo>
                    <a:pt x="10472" y="4378"/>
                  </a:lnTo>
                  <a:lnTo>
                    <a:pt x="10427" y="4469"/>
                  </a:lnTo>
                  <a:lnTo>
                    <a:pt x="10427" y="4559"/>
                  </a:lnTo>
                  <a:lnTo>
                    <a:pt x="10427" y="4740"/>
                  </a:lnTo>
                  <a:lnTo>
                    <a:pt x="10427" y="4830"/>
                  </a:lnTo>
                  <a:lnTo>
                    <a:pt x="10472" y="4920"/>
                  </a:lnTo>
                  <a:lnTo>
                    <a:pt x="10563" y="4965"/>
                  </a:lnTo>
                  <a:lnTo>
                    <a:pt x="10698" y="4965"/>
                  </a:lnTo>
                  <a:lnTo>
                    <a:pt x="10743" y="4920"/>
                  </a:lnTo>
                  <a:lnTo>
                    <a:pt x="10833" y="4875"/>
                  </a:lnTo>
                  <a:lnTo>
                    <a:pt x="10878" y="4740"/>
                  </a:lnTo>
                  <a:lnTo>
                    <a:pt x="10878" y="4559"/>
                  </a:lnTo>
                  <a:lnTo>
                    <a:pt x="10833" y="4424"/>
                  </a:lnTo>
                  <a:lnTo>
                    <a:pt x="10743" y="4378"/>
                  </a:lnTo>
                  <a:lnTo>
                    <a:pt x="10698" y="4333"/>
                  </a:lnTo>
                  <a:close/>
                  <a:moveTo>
                    <a:pt x="2348" y="5146"/>
                  </a:moveTo>
                  <a:lnTo>
                    <a:pt x="2348" y="5552"/>
                  </a:lnTo>
                  <a:lnTo>
                    <a:pt x="1761" y="5552"/>
                  </a:lnTo>
                  <a:lnTo>
                    <a:pt x="1761" y="5146"/>
                  </a:lnTo>
                  <a:close/>
                  <a:moveTo>
                    <a:pt x="13271" y="4965"/>
                  </a:moveTo>
                  <a:lnTo>
                    <a:pt x="13180" y="5010"/>
                  </a:lnTo>
                  <a:lnTo>
                    <a:pt x="13135" y="5101"/>
                  </a:lnTo>
                  <a:lnTo>
                    <a:pt x="13090" y="5191"/>
                  </a:lnTo>
                  <a:lnTo>
                    <a:pt x="13090" y="5371"/>
                  </a:lnTo>
                  <a:lnTo>
                    <a:pt x="13135" y="5462"/>
                  </a:lnTo>
                  <a:lnTo>
                    <a:pt x="13180" y="5552"/>
                  </a:lnTo>
                  <a:lnTo>
                    <a:pt x="13271" y="5597"/>
                  </a:lnTo>
                  <a:lnTo>
                    <a:pt x="13361" y="5597"/>
                  </a:lnTo>
                  <a:lnTo>
                    <a:pt x="13451" y="5552"/>
                  </a:lnTo>
                  <a:lnTo>
                    <a:pt x="13496" y="5507"/>
                  </a:lnTo>
                  <a:lnTo>
                    <a:pt x="13541" y="5371"/>
                  </a:lnTo>
                  <a:lnTo>
                    <a:pt x="13541" y="5191"/>
                  </a:lnTo>
                  <a:lnTo>
                    <a:pt x="13496" y="5055"/>
                  </a:lnTo>
                  <a:lnTo>
                    <a:pt x="13451" y="5010"/>
                  </a:lnTo>
                  <a:lnTo>
                    <a:pt x="13361" y="4965"/>
                  </a:lnTo>
                  <a:close/>
                  <a:moveTo>
                    <a:pt x="14173" y="4965"/>
                  </a:moveTo>
                  <a:lnTo>
                    <a:pt x="14083" y="5010"/>
                  </a:lnTo>
                  <a:lnTo>
                    <a:pt x="13993" y="5101"/>
                  </a:lnTo>
                  <a:lnTo>
                    <a:pt x="13993" y="5191"/>
                  </a:lnTo>
                  <a:lnTo>
                    <a:pt x="13993" y="5371"/>
                  </a:lnTo>
                  <a:lnTo>
                    <a:pt x="13993" y="5462"/>
                  </a:lnTo>
                  <a:lnTo>
                    <a:pt x="14083" y="5552"/>
                  </a:lnTo>
                  <a:lnTo>
                    <a:pt x="14173" y="5597"/>
                  </a:lnTo>
                  <a:lnTo>
                    <a:pt x="14354" y="5597"/>
                  </a:lnTo>
                  <a:lnTo>
                    <a:pt x="14399" y="5507"/>
                  </a:lnTo>
                  <a:lnTo>
                    <a:pt x="14444" y="5462"/>
                  </a:lnTo>
                  <a:lnTo>
                    <a:pt x="14444" y="5371"/>
                  </a:lnTo>
                  <a:lnTo>
                    <a:pt x="14444" y="5191"/>
                  </a:lnTo>
                  <a:lnTo>
                    <a:pt x="14444" y="5101"/>
                  </a:lnTo>
                  <a:lnTo>
                    <a:pt x="14399" y="5055"/>
                  </a:lnTo>
                  <a:lnTo>
                    <a:pt x="14354" y="5010"/>
                  </a:lnTo>
                  <a:lnTo>
                    <a:pt x="14264" y="4965"/>
                  </a:lnTo>
                  <a:close/>
                  <a:moveTo>
                    <a:pt x="5191" y="5191"/>
                  </a:moveTo>
                  <a:lnTo>
                    <a:pt x="5101" y="5236"/>
                  </a:lnTo>
                  <a:lnTo>
                    <a:pt x="5011" y="5281"/>
                  </a:lnTo>
                  <a:lnTo>
                    <a:pt x="5011" y="5417"/>
                  </a:lnTo>
                  <a:lnTo>
                    <a:pt x="5011" y="5597"/>
                  </a:lnTo>
                  <a:lnTo>
                    <a:pt x="5011" y="5687"/>
                  </a:lnTo>
                  <a:lnTo>
                    <a:pt x="5101" y="5778"/>
                  </a:lnTo>
                  <a:lnTo>
                    <a:pt x="5191" y="5823"/>
                  </a:lnTo>
                  <a:lnTo>
                    <a:pt x="5282" y="5823"/>
                  </a:lnTo>
                  <a:lnTo>
                    <a:pt x="5372" y="5778"/>
                  </a:lnTo>
                  <a:lnTo>
                    <a:pt x="5417" y="5733"/>
                  </a:lnTo>
                  <a:lnTo>
                    <a:pt x="5462" y="5552"/>
                  </a:lnTo>
                  <a:lnTo>
                    <a:pt x="5462" y="5417"/>
                  </a:lnTo>
                  <a:lnTo>
                    <a:pt x="5417" y="5281"/>
                  </a:lnTo>
                  <a:lnTo>
                    <a:pt x="5372" y="5191"/>
                  </a:lnTo>
                  <a:close/>
                  <a:moveTo>
                    <a:pt x="6049" y="5191"/>
                  </a:moveTo>
                  <a:lnTo>
                    <a:pt x="5959" y="5236"/>
                  </a:lnTo>
                  <a:lnTo>
                    <a:pt x="5914" y="5326"/>
                  </a:lnTo>
                  <a:lnTo>
                    <a:pt x="5914" y="5417"/>
                  </a:lnTo>
                  <a:lnTo>
                    <a:pt x="5914" y="5597"/>
                  </a:lnTo>
                  <a:lnTo>
                    <a:pt x="5914" y="5687"/>
                  </a:lnTo>
                  <a:lnTo>
                    <a:pt x="5959" y="5733"/>
                  </a:lnTo>
                  <a:lnTo>
                    <a:pt x="6049" y="5778"/>
                  </a:lnTo>
                  <a:lnTo>
                    <a:pt x="6139" y="5823"/>
                  </a:lnTo>
                  <a:lnTo>
                    <a:pt x="6230" y="5778"/>
                  </a:lnTo>
                  <a:lnTo>
                    <a:pt x="6320" y="5733"/>
                  </a:lnTo>
                  <a:lnTo>
                    <a:pt x="6320" y="5642"/>
                  </a:lnTo>
                  <a:lnTo>
                    <a:pt x="6365" y="5552"/>
                  </a:lnTo>
                  <a:lnTo>
                    <a:pt x="6365" y="5417"/>
                  </a:lnTo>
                  <a:lnTo>
                    <a:pt x="6320" y="5326"/>
                  </a:lnTo>
                  <a:lnTo>
                    <a:pt x="6320" y="5236"/>
                  </a:lnTo>
                  <a:lnTo>
                    <a:pt x="6230" y="5191"/>
                  </a:lnTo>
                  <a:close/>
                  <a:moveTo>
                    <a:pt x="6952" y="5191"/>
                  </a:moveTo>
                  <a:lnTo>
                    <a:pt x="6861" y="5236"/>
                  </a:lnTo>
                  <a:lnTo>
                    <a:pt x="6816" y="5281"/>
                  </a:lnTo>
                  <a:lnTo>
                    <a:pt x="6771" y="5417"/>
                  </a:lnTo>
                  <a:lnTo>
                    <a:pt x="6771" y="5597"/>
                  </a:lnTo>
                  <a:lnTo>
                    <a:pt x="6816" y="5687"/>
                  </a:lnTo>
                  <a:lnTo>
                    <a:pt x="6861" y="5778"/>
                  </a:lnTo>
                  <a:lnTo>
                    <a:pt x="6952" y="5823"/>
                  </a:lnTo>
                  <a:lnTo>
                    <a:pt x="7087" y="5823"/>
                  </a:lnTo>
                  <a:lnTo>
                    <a:pt x="7132" y="5778"/>
                  </a:lnTo>
                  <a:lnTo>
                    <a:pt x="7223" y="5733"/>
                  </a:lnTo>
                  <a:lnTo>
                    <a:pt x="7268" y="5552"/>
                  </a:lnTo>
                  <a:lnTo>
                    <a:pt x="7268" y="5417"/>
                  </a:lnTo>
                  <a:lnTo>
                    <a:pt x="7223" y="5236"/>
                  </a:lnTo>
                  <a:lnTo>
                    <a:pt x="7132" y="5191"/>
                  </a:lnTo>
                  <a:close/>
                  <a:moveTo>
                    <a:pt x="9615" y="5417"/>
                  </a:moveTo>
                  <a:lnTo>
                    <a:pt x="9570" y="5462"/>
                  </a:lnTo>
                  <a:lnTo>
                    <a:pt x="9479" y="5552"/>
                  </a:lnTo>
                  <a:lnTo>
                    <a:pt x="9479" y="5642"/>
                  </a:lnTo>
                  <a:lnTo>
                    <a:pt x="9479" y="5823"/>
                  </a:lnTo>
                  <a:lnTo>
                    <a:pt x="9524" y="5913"/>
                  </a:lnTo>
                  <a:lnTo>
                    <a:pt x="9570" y="6003"/>
                  </a:lnTo>
                  <a:lnTo>
                    <a:pt x="9660" y="6048"/>
                  </a:lnTo>
                  <a:lnTo>
                    <a:pt x="9750" y="6048"/>
                  </a:lnTo>
                  <a:lnTo>
                    <a:pt x="9840" y="6003"/>
                  </a:lnTo>
                  <a:lnTo>
                    <a:pt x="9886" y="5958"/>
                  </a:lnTo>
                  <a:lnTo>
                    <a:pt x="9931" y="5823"/>
                  </a:lnTo>
                  <a:lnTo>
                    <a:pt x="9931" y="5642"/>
                  </a:lnTo>
                  <a:lnTo>
                    <a:pt x="9931" y="5552"/>
                  </a:lnTo>
                  <a:lnTo>
                    <a:pt x="9886" y="5462"/>
                  </a:lnTo>
                  <a:lnTo>
                    <a:pt x="9795" y="5417"/>
                  </a:lnTo>
                  <a:close/>
                  <a:moveTo>
                    <a:pt x="10563" y="5417"/>
                  </a:moveTo>
                  <a:lnTo>
                    <a:pt x="10472" y="5462"/>
                  </a:lnTo>
                  <a:lnTo>
                    <a:pt x="10427" y="5552"/>
                  </a:lnTo>
                  <a:lnTo>
                    <a:pt x="10427" y="5642"/>
                  </a:lnTo>
                  <a:lnTo>
                    <a:pt x="10427" y="5823"/>
                  </a:lnTo>
                  <a:lnTo>
                    <a:pt x="10427" y="5913"/>
                  </a:lnTo>
                  <a:lnTo>
                    <a:pt x="10472" y="6003"/>
                  </a:lnTo>
                  <a:lnTo>
                    <a:pt x="10563" y="6048"/>
                  </a:lnTo>
                  <a:lnTo>
                    <a:pt x="10698" y="6048"/>
                  </a:lnTo>
                  <a:lnTo>
                    <a:pt x="10743" y="6003"/>
                  </a:lnTo>
                  <a:lnTo>
                    <a:pt x="10833" y="5958"/>
                  </a:lnTo>
                  <a:lnTo>
                    <a:pt x="10878" y="5823"/>
                  </a:lnTo>
                  <a:lnTo>
                    <a:pt x="10878" y="5642"/>
                  </a:lnTo>
                  <a:lnTo>
                    <a:pt x="10833" y="5552"/>
                  </a:lnTo>
                  <a:lnTo>
                    <a:pt x="10788" y="5462"/>
                  </a:lnTo>
                  <a:lnTo>
                    <a:pt x="10743" y="5417"/>
                  </a:lnTo>
                  <a:close/>
                  <a:moveTo>
                    <a:pt x="13271" y="6048"/>
                  </a:moveTo>
                  <a:lnTo>
                    <a:pt x="13180" y="6094"/>
                  </a:lnTo>
                  <a:lnTo>
                    <a:pt x="13135" y="6184"/>
                  </a:lnTo>
                  <a:lnTo>
                    <a:pt x="13090" y="6274"/>
                  </a:lnTo>
                  <a:lnTo>
                    <a:pt x="13090" y="6455"/>
                  </a:lnTo>
                  <a:lnTo>
                    <a:pt x="13135" y="6545"/>
                  </a:lnTo>
                  <a:lnTo>
                    <a:pt x="13180" y="6635"/>
                  </a:lnTo>
                  <a:lnTo>
                    <a:pt x="13271" y="6680"/>
                  </a:lnTo>
                  <a:lnTo>
                    <a:pt x="13361" y="6680"/>
                  </a:lnTo>
                  <a:lnTo>
                    <a:pt x="13451" y="6635"/>
                  </a:lnTo>
                  <a:lnTo>
                    <a:pt x="13496" y="6590"/>
                  </a:lnTo>
                  <a:lnTo>
                    <a:pt x="13541" y="6455"/>
                  </a:lnTo>
                  <a:lnTo>
                    <a:pt x="13541" y="6274"/>
                  </a:lnTo>
                  <a:lnTo>
                    <a:pt x="13496" y="6139"/>
                  </a:lnTo>
                  <a:lnTo>
                    <a:pt x="13451" y="6094"/>
                  </a:lnTo>
                  <a:lnTo>
                    <a:pt x="13361" y="6048"/>
                  </a:lnTo>
                  <a:close/>
                  <a:moveTo>
                    <a:pt x="14173" y="6048"/>
                  </a:moveTo>
                  <a:lnTo>
                    <a:pt x="14083" y="6094"/>
                  </a:lnTo>
                  <a:lnTo>
                    <a:pt x="13993" y="6184"/>
                  </a:lnTo>
                  <a:lnTo>
                    <a:pt x="13993" y="6274"/>
                  </a:lnTo>
                  <a:lnTo>
                    <a:pt x="13993" y="6455"/>
                  </a:lnTo>
                  <a:lnTo>
                    <a:pt x="13993" y="6545"/>
                  </a:lnTo>
                  <a:lnTo>
                    <a:pt x="14083" y="6635"/>
                  </a:lnTo>
                  <a:lnTo>
                    <a:pt x="14173" y="6680"/>
                  </a:lnTo>
                  <a:lnTo>
                    <a:pt x="14264" y="6680"/>
                  </a:lnTo>
                  <a:lnTo>
                    <a:pt x="14354" y="6635"/>
                  </a:lnTo>
                  <a:lnTo>
                    <a:pt x="14399" y="6590"/>
                  </a:lnTo>
                  <a:lnTo>
                    <a:pt x="14444" y="6545"/>
                  </a:lnTo>
                  <a:lnTo>
                    <a:pt x="14444" y="6455"/>
                  </a:lnTo>
                  <a:lnTo>
                    <a:pt x="14444" y="6274"/>
                  </a:lnTo>
                  <a:lnTo>
                    <a:pt x="14444" y="6184"/>
                  </a:lnTo>
                  <a:lnTo>
                    <a:pt x="14399" y="6139"/>
                  </a:lnTo>
                  <a:lnTo>
                    <a:pt x="14354" y="6048"/>
                  </a:lnTo>
                  <a:close/>
                  <a:moveTo>
                    <a:pt x="5237" y="6229"/>
                  </a:moveTo>
                  <a:lnTo>
                    <a:pt x="5146" y="6274"/>
                  </a:lnTo>
                  <a:lnTo>
                    <a:pt x="5056" y="6319"/>
                  </a:lnTo>
                  <a:lnTo>
                    <a:pt x="5011" y="6364"/>
                  </a:lnTo>
                  <a:lnTo>
                    <a:pt x="5011" y="6500"/>
                  </a:lnTo>
                  <a:lnTo>
                    <a:pt x="5011" y="6635"/>
                  </a:lnTo>
                  <a:lnTo>
                    <a:pt x="5011" y="6771"/>
                  </a:lnTo>
                  <a:lnTo>
                    <a:pt x="5056" y="6816"/>
                  </a:lnTo>
                  <a:lnTo>
                    <a:pt x="5146" y="6861"/>
                  </a:lnTo>
                  <a:lnTo>
                    <a:pt x="5237" y="6906"/>
                  </a:lnTo>
                  <a:lnTo>
                    <a:pt x="5327" y="6861"/>
                  </a:lnTo>
                  <a:lnTo>
                    <a:pt x="5417" y="6816"/>
                  </a:lnTo>
                  <a:lnTo>
                    <a:pt x="5462" y="6725"/>
                  </a:lnTo>
                  <a:lnTo>
                    <a:pt x="5462" y="6635"/>
                  </a:lnTo>
                  <a:lnTo>
                    <a:pt x="5462" y="6500"/>
                  </a:lnTo>
                  <a:lnTo>
                    <a:pt x="5462" y="6410"/>
                  </a:lnTo>
                  <a:lnTo>
                    <a:pt x="5417" y="6319"/>
                  </a:lnTo>
                  <a:lnTo>
                    <a:pt x="5327" y="6274"/>
                  </a:lnTo>
                  <a:lnTo>
                    <a:pt x="5237" y="6229"/>
                  </a:lnTo>
                  <a:close/>
                  <a:moveTo>
                    <a:pt x="6139" y="6229"/>
                  </a:moveTo>
                  <a:lnTo>
                    <a:pt x="6049" y="6274"/>
                  </a:lnTo>
                  <a:lnTo>
                    <a:pt x="5959" y="6319"/>
                  </a:lnTo>
                  <a:lnTo>
                    <a:pt x="5914" y="6364"/>
                  </a:lnTo>
                  <a:lnTo>
                    <a:pt x="5914" y="6500"/>
                  </a:lnTo>
                  <a:lnTo>
                    <a:pt x="5914" y="6635"/>
                  </a:lnTo>
                  <a:lnTo>
                    <a:pt x="5914" y="6771"/>
                  </a:lnTo>
                  <a:lnTo>
                    <a:pt x="5959" y="6816"/>
                  </a:lnTo>
                  <a:lnTo>
                    <a:pt x="6049" y="6861"/>
                  </a:lnTo>
                  <a:lnTo>
                    <a:pt x="6139" y="6906"/>
                  </a:lnTo>
                  <a:lnTo>
                    <a:pt x="6230" y="6861"/>
                  </a:lnTo>
                  <a:lnTo>
                    <a:pt x="6320" y="6816"/>
                  </a:lnTo>
                  <a:lnTo>
                    <a:pt x="6320" y="6725"/>
                  </a:lnTo>
                  <a:lnTo>
                    <a:pt x="6365" y="6635"/>
                  </a:lnTo>
                  <a:lnTo>
                    <a:pt x="6365" y="6500"/>
                  </a:lnTo>
                  <a:lnTo>
                    <a:pt x="6320" y="6410"/>
                  </a:lnTo>
                  <a:lnTo>
                    <a:pt x="6320" y="6319"/>
                  </a:lnTo>
                  <a:lnTo>
                    <a:pt x="6230" y="6274"/>
                  </a:lnTo>
                  <a:lnTo>
                    <a:pt x="6139" y="6229"/>
                  </a:lnTo>
                  <a:close/>
                  <a:moveTo>
                    <a:pt x="7042" y="6229"/>
                  </a:moveTo>
                  <a:lnTo>
                    <a:pt x="6952" y="6274"/>
                  </a:lnTo>
                  <a:lnTo>
                    <a:pt x="6861" y="6319"/>
                  </a:lnTo>
                  <a:lnTo>
                    <a:pt x="6816" y="6364"/>
                  </a:lnTo>
                  <a:lnTo>
                    <a:pt x="6771" y="6500"/>
                  </a:lnTo>
                  <a:lnTo>
                    <a:pt x="6771" y="6635"/>
                  </a:lnTo>
                  <a:lnTo>
                    <a:pt x="6816" y="6771"/>
                  </a:lnTo>
                  <a:lnTo>
                    <a:pt x="6861" y="6816"/>
                  </a:lnTo>
                  <a:lnTo>
                    <a:pt x="6952" y="6861"/>
                  </a:lnTo>
                  <a:lnTo>
                    <a:pt x="7042" y="6906"/>
                  </a:lnTo>
                  <a:lnTo>
                    <a:pt x="7132" y="6861"/>
                  </a:lnTo>
                  <a:lnTo>
                    <a:pt x="7177" y="6816"/>
                  </a:lnTo>
                  <a:lnTo>
                    <a:pt x="7223" y="6725"/>
                  </a:lnTo>
                  <a:lnTo>
                    <a:pt x="7268" y="6635"/>
                  </a:lnTo>
                  <a:lnTo>
                    <a:pt x="7268" y="6500"/>
                  </a:lnTo>
                  <a:lnTo>
                    <a:pt x="7223" y="6410"/>
                  </a:lnTo>
                  <a:lnTo>
                    <a:pt x="7177" y="6319"/>
                  </a:lnTo>
                  <a:lnTo>
                    <a:pt x="7132" y="6274"/>
                  </a:lnTo>
                  <a:lnTo>
                    <a:pt x="7042" y="6229"/>
                  </a:lnTo>
                  <a:close/>
                  <a:moveTo>
                    <a:pt x="1536" y="6455"/>
                  </a:moveTo>
                  <a:lnTo>
                    <a:pt x="1445" y="6500"/>
                  </a:lnTo>
                  <a:lnTo>
                    <a:pt x="1400" y="6590"/>
                  </a:lnTo>
                  <a:lnTo>
                    <a:pt x="1355" y="6680"/>
                  </a:lnTo>
                  <a:lnTo>
                    <a:pt x="1355" y="6861"/>
                  </a:lnTo>
                  <a:lnTo>
                    <a:pt x="1400" y="6951"/>
                  </a:lnTo>
                  <a:lnTo>
                    <a:pt x="1445" y="7041"/>
                  </a:lnTo>
                  <a:lnTo>
                    <a:pt x="1536" y="7087"/>
                  </a:lnTo>
                  <a:lnTo>
                    <a:pt x="1716" y="7087"/>
                  </a:lnTo>
                  <a:lnTo>
                    <a:pt x="1761" y="6996"/>
                  </a:lnTo>
                  <a:lnTo>
                    <a:pt x="1806" y="6951"/>
                  </a:lnTo>
                  <a:lnTo>
                    <a:pt x="1851" y="6861"/>
                  </a:lnTo>
                  <a:lnTo>
                    <a:pt x="1851" y="6680"/>
                  </a:lnTo>
                  <a:lnTo>
                    <a:pt x="1806" y="6590"/>
                  </a:lnTo>
                  <a:lnTo>
                    <a:pt x="1761" y="6545"/>
                  </a:lnTo>
                  <a:lnTo>
                    <a:pt x="1716" y="6500"/>
                  </a:lnTo>
                  <a:lnTo>
                    <a:pt x="1626" y="6455"/>
                  </a:lnTo>
                  <a:close/>
                  <a:moveTo>
                    <a:pt x="2438" y="6455"/>
                  </a:moveTo>
                  <a:lnTo>
                    <a:pt x="2348" y="6500"/>
                  </a:lnTo>
                  <a:lnTo>
                    <a:pt x="2303" y="6590"/>
                  </a:lnTo>
                  <a:lnTo>
                    <a:pt x="2258" y="6680"/>
                  </a:lnTo>
                  <a:lnTo>
                    <a:pt x="2258" y="6861"/>
                  </a:lnTo>
                  <a:lnTo>
                    <a:pt x="2303" y="6951"/>
                  </a:lnTo>
                  <a:lnTo>
                    <a:pt x="2348" y="7041"/>
                  </a:lnTo>
                  <a:lnTo>
                    <a:pt x="2438" y="7087"/>
                  </a:lnTo>
                  <a:lnTo>
                    <a:pt x="2619" y="7087"/>
                  </a:lnTo>
                  <a:lnTo>
                    <a:pt x="2664" y="6996"/>
                  </a:lnTo>
                  <a:lnTo>
                    <a:pt x="2709" y="6951"/>
                  </a:lnTo>
                  <a:lnTo>
                    <a:pt x="2754" y="6861"/>
                  </a:lnTo>
                  <a:lnTo>
                    <a:pt x="2754" y="6680"/>
                  </a:lnTo>
                  <a:lnTo>
                    <a:pt x="2709" y="6590"/>
                  </a:lnTo>
                  <a:lnTo>
                    <a:pt x="2664" y="6545"/>
                  </a:lnTo>
                  <a:lnTo>
                    <a:pt x="2619" y="6500"/>
                  </a:lnTo>
                  <a:lnTo>
                    <a:pt x="2528" y="6455"/>
                  </a:lnTo>
                  <a:close/>
                  <a:moveTo>
                    <a:pt x="9660" y="6500"/>
                  </a:moveTo>
                  <a:lnTo>
                    <a:pt x="9570" y="6545"/>
                  </a:lnTo>
                  <a:lnTo>
                    <a:pt x="9479" y="6635"/>
                  </a:lnTo>
                  <a:lnTo>
                    <a:pt x="9479" y="6725"/>
                  </a:lnTo>
                  <a:lnTo>
                    <a:pt x="9479" y="6906"/>
                  </a:lnTo>
                  <a:lnTo>
                    <a:pt x="9479" y="6996"/>
                  </a:lnTo>
                  <a:lnTo>
                    <a:pt x="9570" y="7087"/>
                  </a:lnTo>
                  <a:lnTo>
                    <a:pt x="9660" y="7132"/>
                  </a:lnTo>
                  <a:lnTo>
                    <a:pt x="9750" y="7132"/>
                  </a:lnTo>
                  <a:lnTo>
                    <a:pt x="9840" y="7087"/>
                  </a:lnTo>
                  <a:lnTo>
                    <a:pt x="9886" y="7041"/>
                  </a:lnTo>
                  <a:lnTo>
                    <a:pt x="9931" y="6996"/>
                  </a:lnTo>
                  <a:lnTo>
                    <a:pt x="9931" y="6906"/>
                  </a:lnTo>
                  <a:lnTo>
                    <a:pt x="9931" y="6725"/>
                  </a:lnTo>
                  <a:lnTo>
                    <a:pt x="9931" y="6635"/>
                  </a:lnTo>
                  <a:lnTo>
                    <a:pt x="9886" y="6590"/>
                  </a:lnTo>
                  <a:lnTo>
                    <a:pt x="9840" y="6500"/>
                  </a:lnTo>
                  <a:close/>
                  <a:moveTo>
                    <a:pt x="10563" y="6500"/>
                  </a:moveTo>
                  <a:lnTo>
                    <a:pt x="10472" y="6545"/>
                  </a:lnTo>
                  <a:lnTo>
                    <a:pt x="10427" y="6635"/>
                  </a:lnTo>
                  <a:lnTo>
                    <a:pt x="10427" y="6725"/>
                  </a:lnTo>
                  <a:lnTo>
                    <a:pt x="10427" y="6906"/>
                  </a:lnTo>
                  <a:lnTo>
                    <a:pt x="10427" y="6996"/>
                  </a:lnTo>
                  <a:lnTo>
                    <a:pt x="10472" y="7087"/>
                  </a:lnTo>
                  <a:lnTo>
                    <a:pt x="10563" y="7132"/>
                  </a:lnTo>
                  <a:lnTo>
                    <a:pt x="10653" y="7132"/>
                  </a:lnTo>
                  <a:lnTo>
                    <a:pt x="10743" y="7087"/>
                  </a:lnTo>
                  <a:lnTo>
                    <a:pt x="10833" y="7041"/>
                  </a:lnTo>
                  <a:lnTo>
                    <a:pt x="10833" y="6996"/>
                  </a:lnTo>
                  <a:lnTo>
                    <a:pt x="10878" y="6906"/>
                  </a:lnTo>
                  <a:lnTo>
                    <a:pt x="10878" y="6725"/>
                  </a:lnTo>
                  <a:lnTo>
                    <a:pt x="10833" y="6635"/>
                  </a:lnTo>
                  <a:lnTo>
                    <a:pt x="10833" y="6590"/>
                  </a:lnTo>
                  <a:lnTo>
                    <a:pt x="10743" y="6500"/>
                  </a:lnTo>
                  <a:close/>
                  <a:moveTo>
                    <a:pt x="3160" y="6048"/>
                  </a:moveTo>
                  <a:lnTo>
                    <a:pt x="3160" y="7718"/>
                  </a:lnTo>
                  <a:lnTo>
                    <a:pt x="949" y="7718"/>
                  </a:lnTo>
                  <a:lnTo>
                    <a:pt x="949" y="6048"/>
                  </a:lnTo>
                  <a:close/>
                  <a:moveTo>
                    <a:pt x="10156" y="632"/>
                  </a:moveTo>
                  <a:lnTo>
                    <a:pt x="11285" y="2031"/>
                  </a:lnTo>
                  <a:lnTo>
                    <a:pt x="11285" y="7718"/>
                  </a:lnTo>
                  <a:lnTo>
                    <a:pt x="9028" y="7718"/>
                  </a:lnTo>
                  <a:lnTo>
                    <a:pt x="9028" y="2031"/>
                  </a:lnTo>
                  <a:lnTo>
                    <a:pt x="10156" y="632"/>
                  </a:lnTo>
                  <a:close/>
                  <a:moveTo>
                    <a:pt x="15392" y="8170"/>
                  </a:moveTo>
                  <a:lnTo>
                    <a:pt x="15302" y="8982"/>
                  </a:lnTo>
                  <a:lnTo>
                    <a:pt x="15166" y="9795"/>
                  </a:lnTo>
                  <a:lnTo>
                    <a:pt x="10698" y="9795"/>
                  </a:lnTo>
                  <a:lnTo>
                    <a:pt x="10427" y="9885"/>
                  </a:lnTo>
                  <a:lnTo>
                    <a:pt x="10201" y="10020"/>
                  </a:lnTo>
                  <a:lnTo>
                    <a:pt x="9976" y="10201"/>
                  </a:lnTo>
                  <a:lnTo>
                    <a:pt x="9795" y="10427"/>
                  </a:lnTo>
                  <a:lnTo>
                    <a:pt x="9660" y="10652"/>
                  </a:lnTo>
                  <a:lnTo>
                    <a:pt x="9570" y="10968"/>
                  </a:lnTo>
                  <a:lnTo>
                    <a:pt x="9524" y="11239"/>
                  </a:lnTo>
                  <a:lnTo>
                    <a:pt x="9570" y="11555"/>
                  </a:lnTo>
                  <a:lnTo>
                    <a:pt x="9660" y="11826"/>
                  </a:lnTo>
                  <a:lnTo>
                    <a:pt x="9795" y="12051"/>
                  </a:lnTo>
                  <a:lnTo>
                    <a:pt x="9976" y="12277"/>
                  </a:lnTo>
                  <a:lnTo>
                    <a:pt x="10201" y="12458"/>
                  </a:lnTo>
                  <a:lnTo>
                    <a:pt x="10427" y="12593"/>
                  </a:lnTo>
                  <a:lnTo>
                    <a:pt x="10698" y="12683"/>
                  </a:lnTo>
                  <a:lnTo>
                    <a:pt x="11014" y="12728"/>
                  </a:lnTo>
                  <a:lnTo>
                    <a:pt x="11555" y="12728"/>
                  </a:lnTo>
                  <a:lnTo>
                    <a:pt x="11646" y="12683"/>
                  </a:lnTo>
                  <a:lnTo>
                    <a:pt x="11736" y="12638"/>
                  </a:lnTo>
                  <a:lnTo>
                    <a:pt x="11781" y="12548"/>
                  </a:lnTo>
                  <a:lnTo>
                    <a:pt x="11781" y="12458"/>
                  </a:lnTo>
                  <a:lnTo>
                    <a:pt x="11736" y="12367"/>
                  </a:lnTo>
                  <a:lnTo>
                    <a:pt x="11691" y="12322"/>
                  </a:lnTo>
                  <a:lnTo>
                    <a:pt x="11646" y="12277"/>
                  </a:lnTo>
                  <a:lnTo>
                    <a:pt x="11555" y="12232"/>
                  </a:lnTo>
                  <a:lnTo>
                    <a:pt x="10833" y="12232"/>
                  </a:lnTo>
                  <a:lnTo>
                    <a:pt x="10608" y="12187"/>
                  </a:lnTo>
                  <a:lnTo>
                    <a:pt x="10472" y="12097"/>
                  </a:lnTo>
                  <a:lnTo>
                    <a:pt x="10292" y="11961"/>
                  </a:lnTo>
                  <a:lnTo>
                    <a:pt x="10201" y="11826"/>
                  </a:lnTo>
                  <a:lnTo>
                    <a:pt x="10111" y="11645"/>
                  </a:lnTo>
                  <a:lnTo>
                    <a:pt x="10021" y="11465"/>
                  </a:lnTo>
                  <a:lnTo>
                    <a:pt x="10021" y="11239"/>
                  </a:lnTo>
                  <a:lnTo>
                    <a:pt x="10021" y="11058"/>
                  </a:lnTo>
                  <a:lnTo>
                    <a:pt x="10111" y="10833"/>
                  </a:lnTo>
                  <a:lnTo>
                    <a:pt x="10201" y="10697"/>
                  </a:lnTo>
                  <a:lnTo>
                    <a:pt x="10292" y="10517"/>
                  </a:lnTo>
                  <a:lnTo>
                    <a:pt x="10472" y="10427"/>
                  </a:lnTo>
                  <a:lnTo>
                    <a:pt x="10608" y="10336"/>
                  </a:lnTo>
                  <a:lnTo>
                    <a:pt x="10833" y="10246"/>
                  </a:lnTo>
                  <a:lnTo>
                    <a:pt x="14986" y="10246"/>
                  </a:lnTo>
                  <a:lnTo>
                    <a:pt x="14805" y="10788"/>
                  </a:lnTo>
                  <a:lnTo>
                    <a:pt x="14580" y="11284"/>
                  </a:lnTo>
                  <a:lnTo>
                    <a:pt x="14309" y="11781"/>
                  </a:lnTo>
                  <a:lnTo>
                    <a:pt x="13993" y="12232"/>
                  </a:lnTo>
                  <a:lnTo>
                    <a:pt x="12594" y="12232"/>
                  </a:lnTo>
                  <a:lnTo>
                    <a:pt x="12548" y="12277"/>
                  </a:lnTo>
                  <a:lnTo>
                    <a:pt x="12458" y="12322"/>
                  </a:lnTo>
                  <a:lnTo>
                    <a:pt x="12413" y="12367"/>
                  </a:lnTo>
                  <a:lnTo>
                    <a:pt x="12368" y="12458"/>
                  </a:lnTo>
                  <a:lnTo>
                    <a:pt x="12368" y="12548"/>
                  </a:lnTo>
                  <a:lnTo>
                    <a:pt x="12413" y="12638"/>
                  </a:lnTo>
                  <a:lnTo>
                    <a:pt x="12503" y="12683"/>
                  </a:lnTo>
                  <a:lnTo>
                    <a:pt x="12594" y="12728"/>
                  </a:lnTo>
                  <a:lnTo>
                    <a:pt x="13677" y="12728"/>
                  </a:lnTo>
                  <a:lnTo>
                    <a:pt x="13225" y="13180"/>
                  </a:lnTo>
                  <a:lnTo>
                    <a:pt x="12684" y="13676"/>
                  </a:lnTo>
                  <a:lnTo>
                    <a:pt x="12142" y="14128"/>
                  </a:lnTo>
                  <a:lnTo>
                    <a:pt x="11510" y="14489"/>
                  </a:lnTo>
                  <a:lnTo>
                    <a:pt x="10833" y="14805"/>
                  </a:lnTo>
                  <a:lnTo>
                    <a:pt x="10156" y="15075"/>
                  </a:lnTo>
                  <a:lnTo>
                    <a:pt x="9434" y="15256"/>
                  </a:lnTo>
                  <a:lnTo>
                    <a:pt x="8667" y="15346"/>
                  </a:lnTo>
                  <a:lnTo>
                    <a:pt x="7900" y="15391"/>
                  </a:lnTo>
                  <a:lnTo>
                    <a:pt x="7358" y="15391"/>
                  </a:lnTo>
                  <a:lnTo>
                    <a:pt x="6861" y="15301"/>
                  </a:lnTo>
                  <a:lnTo>
                    <a:pt x="6320" y="15211"/>
                  </a:lnTo>
                  <a:lnTo>
                    <a:pt x="5823" y="15121"/>
                  </a:lnTo>
                  <a:lnTo>
                    <a:pt x="5372" y="14940"/>
                  </a:lnTo>
                  <a:lnTo>
                    <a:pt x="4876" y="14759"/>
                  </a:lnTo>
                  <a:lnTo>
                    <a:pt x="4424" y="14534"/>
                  </a:lnTo>
                  <a:lnTo>
                    <a:pt x="3973" y="14308"/>
                  </a:lnTo>
                  <a:lnTo>
                    <a:pt x="5598" y="14308"/>
                  </a:lnTo>
                  <a:lnTo>
                    <a:pt x="5823" y="14263"/>
                  </a:lnTo>
                  <a:lnTo>
                    <a:pt x="6049" y="14218"/>
                  </a:lnTo>
                  <a:lnTo>
                    <a:pt x="6230" y="14128"/>
                  </a:lnTo>
                  <a:lnTo>
                    <a:pt x="6365" y="13992"/>
                  </a:lnTo>
                  <a:lnTo>
                    <a:pt x="6500" y="13812"/>
                  </a:lnTo>
                  <a:lnTo>
                    <a:pt x="6591" y="13631"/>
                  </a:lnTo>
                  <a:lnTo>
                    <a:pt x="6681" y="13405"/>
                  </a:lnTo>
                  <a:lnTo>
                    <a:pt x="6681" y="13225"/>
                  </a:lnTo>
                  <a:lnTo>
                    <a:pt x="6681" y="12999"/>
                  </a:lnTo>
                  <a:lnTo>
                    <a:pt x="6591" y="12774"/>
                  </a:lnTo>
                  <a:lnTo>
                    <a:pt x="6500" y="12593"/>
                  </a:lnTo>
                  <a:lnTo>
                    <a:pt x="6365" y="12458"/>
                  </a:lnTo>
                  <a:lnTo>
                    <a:pt x="6230" y="12322"/>
                  </a:lnTo>
                  <a:lnTo>
                    <a:pt x="6049" y="12232"/>
                  </a:lnTo>
                  <a:lnTo>
                    <a:pt x="5823" y="12142"/>
                  </a:lnTo>
                  <a:lnTo>
                    <a:pt x="3973" y="12142"/>
                  </a:lnTo>
                  <a:lnTo>
                    <a:pt x="3747" y="12097"/>
                  </a:lnTo>
                  <a:lnTo>
                    <a:pt x="3567" y="11961"/>
                  </a:lnTo>
                  <a:lnTo>
                    <a:pt x="3431" y="11735"/>
                  </a:lnTo>
                  <a:lnTo>
                    <a:pt x="3386" y="11510"/>
                  </a:lnTo>
                  <a:lnTo>
                    <a:pt x="3431" y="11284"/>
                  </a:lnTo>
                  <a:lnTo>
                    <a:pt x="3567" y="11058"/>
                  </a:lnTo>
                  <a:lnTo>
                    <a:pt x="3747" y="10923"/>
                  </a:lnTo>
                  <a:lnTo>
                    <a:pt x="3973" y="10878"/>
                  </a:lnTo>
                  <a:lnTo>
                    <a:pt x="4469" y="10878"/>
                  </a:lnTo>
                  <a:lnTo>
                    <a:pt x="4695" y="10788"/>
                  </a:lnTo>
                  <a:lnTo>
                    <a:pt x="4876" y="10697"/>
                  </a:lnTo>
                  <a:lnTo>
                    <a:pt x="5011" y="10562"/>
                  </a:lnTo>
                  <a:lnTo>
                    <a:pt x="5146" y="10427"/>
                  </a:lnTo>
                  <a:lnTo>
                    <a:pt x="5237" y="10246"/>
                  </a:lnTo>
                  <a:lnTo>
                    <a:pt x="5327" y="10020"/>
                  </a:lnTo>
                  <a:lnTo>
                    <a:pt x="5327" y="9795"/>
                  </a:lnTo>
                  <a:lnTo>
                    <a:pt x="5327" y="9569"/>
                  </a:lnTo>
                  <a:lnTo>
                    <a:pt x="5237" y="9388"/>
                  </a:lnTo>
                  <a:lnTo>
                    <a:pt x="5146" y="9208"/>
                  </a:lnTo>
                  <a:lnTo>
                    <a:pt x="5011" y="9027"/>
                  </a:lnTo>
                  <a:lnTo>
                    <a:pt x="4876" y="8892"/>
                  </a:lnTo>
                  <a:lnTo>
                    <a:pt x="4695" y="8802"/>
                  </a:lnTo>
                  <a:lnTo>
                    <a:pt x="4469" y="8757"/>
                  </a:lnTo>
                  <a:lnTo>
                    <a:pt x="4244" y="8711"/>
                  </a:lnTo>
                  <a:lnTo>
                    <a:pt x="2799" y="8711"/>
                  </a:lnTo>
                  <a:lnTo>
                    <a:pt x="2709" y="8757"/>
                  </a:lnTo>
                  <a:lnTo>
                    <a:pt x="2619" y="8802"/>
                  </a:lnTo>
                  <a:lnTo>
                    <a:pt x="2574" y="8892"/>
                  </a:lnTo>
                  <a:lnTo>
                    <a:pt x="2574" y="8982"/>
                  </a:lnTo>
                  <a:lnTo>
                    <a:pt x="2619" y="9072"/>
                  </a:lnTo>
                  <a:lnTo>
                    <a:pt x="2664" y="9118"/>
                  </a:lnTo>
                  <a:lnTo>
                    <a:pt x="2709" y="9163"/>
                  </a:lnTo>
                  <a:lnTo>
                    <a:pt x="2799" y="9208"/>
                  </a:lnTo>
                  <a:lnTo>
                    <a:pt x="4244" y="9208"/>
                  </a:lnTo>
                  <a:lnTo>
                    <a:pt x="4514" y="9253"/>
                  </a:lnTo>
                  <a:lnTo>
                    <a:pt x="4695" y="9388"/>
                  </a:lnTo>
                  <a:lnTo>
                    <a:pt x="4830" y="9569"/>
                  </a:lnTo>
                  <a:lnTo>
                    <a:pt x="4876" y="9795"/>
                  </a:lnTo>
                  <a:lnTo>
                    <a:pt x="4830" y="10065"/>
                  </a:lnTo>
                  <a:lnTo>
                    <a:pt x="4695" y="10246"/>
                  </a:lnTo>
                  <a:lnTo>
                    <a:pt x="4514" y="10381"/>
                  </a:lnTo>
                  <a:lnTo>
                    <a:pt x="4244" y="10427"/>
                  </a:lnTo>
                  <a:lnTo>
                    <a:pt x="3792" y="10427"/>
                  </a:lnTo>
                  <a:lnTo>
                    <a:pt x="3567" y="10517"/>
                  </a:lnTo>
                  <a:lnTo>
                    <a:pt x="3386" y="10607"/>
                  </a:lnTo>
                  <a:lnTo>
                    <a:pt x="3206" y="10742"/>
                  </a:lnTo>
                  <a:lnTo>
                    <a:pt x="3115" y="10923"/>
                  </a:lnTo>
                  <a:lnTo>
                    <a:pt x="2980" y="11104"/>
                  </a:lnTo>
                  <a:lnTo>
                    <a:pt x="2935" y="11284"/>
                  </a:lnTo>
                  <a:lnTo>
                    <a:pt x="2890" y="11510"/>
                  </a:lnTo>
                  <a:lnTo>
                    <a:pt x="2935" y="11735"/>
                  </a:lnTo>
                  <a:lnTo>
                    <a:pt x="2980" y="11916"/>
                  </a:lnTo>
                  <a:lnTo>
                    <a:pt x="3115" y="12097"/>
                  </a:lnTo>
                  <a:lnTo>
                    <a:pt x="3206" y="12277"/>
                  </a:lnTo>
                  <a:lnTo>
                    <a:pt x="3386" y="12412"/>
                  </a:lnTo>
                  <a:lnTo>
                    <a:pt x="3567" y="12503"/>
                  </a:lnTo>
                  <a:lnTo>
                    <a:pt x="3792" y="12548"/>
                  </a:lnTo>
                  <a:lnTo>
                    <a:pt x="3973" y="12593"/>
                  </a:lnTo>
                  <a:lnTo>
                    <a:pt x="5598" y="12593"/>
                  </a:lnTo>
                  <a:lnTo>
                    <a:pt x="5868" y="12638"/>
                  </a:lnTo>
                  <a:lnTo>
                    <a:pt x="6049" y="12774"/>
                  </a:lnTo>
                  <a:lnTo>
                    <a:pt x="6184" y="12954"/>
                  </a:lnTo>
                  <a:lnTo>
                    <a:pt x="6230" y="13225"/>
                  </a:lnTo>
                  <a:lnTo>
                    <a:pt x="6184" y="13451"/>
                  </a:lnTo>
                  <a:lnTo>
                    <a:pt x="6049" y="13631"/>
                  </a:lnTo>
                  <a:lnTo>
                    <a:pt x="5868" y="13767"/>
                  </a:lnTo>
                  <a:lnTo>
                    <a:pt x="5598" y="13812"/>
                  </a:lnTo>
                  <a:lnTo>
                    <a:pt x="3341" y="13812"/>
                  </a:lnTo>
                  <a:lnTo>
                    <a:pt x="2980" y="13541"/>
                  </a:lnTo>
                  <a:lnTo>
                    <a:pt x="2664" y="13180"/>
                  </a:lnTo>
                  <a:lnTo>
                    <a:pt x="2258" y="12774"/>
                  </a:lnTo>
                  <a:lnTo>
                    <a:pt x="1897" y="12322"/>
                  </a:lnTo>
                  <a:lnTo>
                    <a:pt x="1581" y="11871"/>
                  </a:lnTo>
                  <a:lnTo>
                    <a:pt x="1310" y="11374"/>
                  </a:lnTo>
                  <a:lnTo>
                    <a:pt x="1084" y="10878"/>
                  </a:lnTo>
                  <a:lnTo>
                    <a:pt x="858" y="10336"/>
                  </a:lnTo>
                  <a:lnTo>
                    <a:pt x="678" y="9750"/>
                  </a:lnTo>
                  <a:lnTo>
                    <a:pt x="588" y="9208"/>
                  </a:lnTo>
                  <a:lnTo>
                    <a:pt x="1761" y="9208"/>
                  </a:lnTo>
                  <a:lnTo>
                    <a:pt x="1851" y="9163"/>
                  </a:lnTo>
                  <a:lnTo>
                    <a:pt x="1942" y="9118"/>
                  </a:lnTo>
                  <a:lnTo>
                    <a:pt x="1987" y="9027"/>
                  </a:lnTo>
                  <a:lnTo>
                    <a:pt x="1987" y="8937"/>
                  </a:lnTo>
                  <a:lnTo>
                    <a:pt x="1942" y="8847"/>
                  </a:lnTo>
                  <a:lnTo>
                    <a:pt x="1897" y="8802"/>
                  </a:lnTo>
                  <a:lnTo>
                    <a:pt x="1851" y="8757"/>
                  </a:lnTo>
                  <a:lnTo>
                    <a:pt x="1761" y="8711"/>
                  </a:lnTo>
                  <a:lnTo>
                    <a:pt x="497" y="8711"/>
                  </a:lnTo>
                  <a:lnTo>
                    <a:pt x="452" y="8170"/>
                  </a:lnTo>
                  <a:close/>
                  <a:moveTo>
                    <a:pt x="10156" y="0"/>
                  </a:moveTo>
                  <a:lnTo>
                    <a:pt x="10066" y="46"/>
                  </a:lnTo>
                  <a:lnTo>
                    <a:pt x="9976" y="91"/>
                  </a:lnTo>
                  <a:lnTo>
                    <a:pt x="8622" y="1806"/>
                  </a:lnTo>
                  <a:lnTo>
                    <a:pt x="8577" y="1986"/>
                  </a:lnTo>
                  <a:lnTo>
                    <a:pt x="8577" y="7718"/>
                  </a:lnTo>
                  <a:lnTo>
                    <a:pt x="8170" y="7718"/>
                  </a:lnTo>
                  <a:lnTo>
                    <a:pt x="8170" y="6003"/>
                  </a:lnTo>
                  <a:lnTo>
                    <a:pt x="8125" y="5913"/>
                  </a:lnTo>
                  <a:lnTo>
                    <a:pt x="8080" y="5823"/>
                  </a:lnTo>
                  <a:lnTo>
                    <a:pt x="7990" y="5778"/>
                  </a:lnTo>
                  <a:lnTo>
                    <a:pt x="7854" y="5778"/>
                  </a:lnTo>
                  <a:lnTo>
                    <a:pt x="7809" y="5823"/>
                  </a:lnTo>
                  <a:lnTo>
                    <a:pt x="7719" y="5868"/>
                  </a:lnTo>
                  <a:lnTo>
                    <a:pt x="7674" y="6003"/>
                  </a:lnTo>
                  <a:lnTo>
                    <a:pt x="7674" y="7718"/>
                  </a:lnTo>
                  <a:lnTo>
                    <a:pt x="4514" y="7718"/>
                  </a:lnTo>
                  <a:lnTo>
                    <a:pt x="4514" y="3611"/>
                  </a:lnTo>
                  <a:lnTo>
                    <a:pt x="7674" y="3611"/>
                  </a:lnTo>
                  <a:lnTo>
                    <a:pt x="7674" y="4965"/>
                  </a:lnTo>
                  <a:lnTo>
                    <a:pt x="7719" y="5055"/>
                  </a:lnTo>
                  <a:lnTo>
                    <a:pt x="7764" y="5146"/>
                  </a:lnTo>
                  <a:lnTo>
                    <a:pt x="7854" y="5191"/>
                  </a:lnTo>
                  <a:lnTo>
                    <a:pt x="7990" y="5191"/>
                  </a:lnTo>
                  <a:lnTo>
                    <a:pt x="8035" y="5146"/>
                  </a:lnTo>
                  <a:lnTo>
                    <a:pt x="8080" y="5101"/>
                  </a:lnTo>
                  <a:lnTo>
                    <a:pt x="8170" y="4965"/>
                  </a:lnTo>
                  <a:lnTo>
                    <a:pt x="8170" y="3385"/>
                  </a:lnTo>
                  <a:lnTo>
                    <a:pt x="8125" y="3295"/>
                  </a:lnTo>
                  <a:lnTo>
                    <a:pt x="8080" y="3205"/>
                  </a:lnTo>
                  <a:lnTo>
                    <a:pt x="7990" y="3160"/>
                  </a:lnTo>
                  <a:lnTo>
                    <a:pt x="7223" y="3160"/>
                  </a:lnTo>
                  <a:lnTo>
                    <a:pt x="7223" y="2483"/>
                  </a:lnTo>
                  <a:lnTo>
                    <a:pt x="7223" y="2393"/>
                  </a:lnTo>
                  <a:lnTo>
                    <a:pt x="7132" y="2347"/>
                  </a:lnTo>
                  <a:lnTo>
                    <a:pt x="7087" y="2257"/>
                  </a:lnTo>
                  <a:lnTo>
                    <a:pt x="5146" y="2257"/>
                  </a:lnTo>
                  <a:lnTo>
                    <a:pt x="5056" y="2347"/>
                  </a:lnTo>
                  <a:lnTo>
                    <a:pt x="5011" y="2393"/>
                  </a:lnTo>
                  <a:lnTo>
                    <a:pt x="5011" y="2483"/>
                  </a:lnTo>
                  <a:lnTo>
                    <a:pt x="5011" y="3160"/>
                  </a:lnTo>
                  <a:lnTo>
                    <a:pt x="4244" y="3160"/>
                  </a:lnTo>
                  <a:lnTo>
                    <a:pt x="4153" y="3205"/>
                  </a:lnTo>
                  <a:lnTo>
                    <a:pt x="4108" y="3295"/>
                  </a:lnTo>
                  <a:lnTo>
                    <a:pt x="4108" y="3385"/>
                  </a:lnTo>
                  <a:lnTo>
                    <a:pt x="4108" y="7718"/>
                  </a:lnTo>
                  <a:lnTo>
                    <a:pt x="3657" y="7718"/>
                  </a:lnTo>
                  <a:lnTo>
                    <a:pt x="3657" y="5823"/>
                  </a:lnTo>
                  <a:lnTo>
                    <a:pt x="3657" y="5733"/>
                  </a:lnTo>
                  <a:lnTo>
                    <a:pt x="3612" y="5642"/>
                  </a:lnTo>
                  <a:lnTo>
                    <a:pt x="3521" y="5597"/>
                  </a:lnTo>
                  <a:lnTo>
                    <a:pt x="3431" y="5552"/>
                  </a:lnTo>
                  <a:lnTo>
                    <a:pt x="2844" y="5552"/>
                  </a:lnTo>
                  <a:lnTo>
                    <a:pt x="2844" y="4920"/>
                  </a:lnTo>
                  <a:lnTo>
                    <a:pt x="2799" y="4830"/>
                  </a:lnTo>
                  <a:lnTo>
                    <a:pt x="2754" y="4740"/>
                  </a:lnTo>
                  <a:lnTo>
                    <a:pt x="2709" y="4694"/>
                  </a:lnTo>
                  <a:lnTo>
                    <a:pt x="1445" y="4694"/>
                  </a:lnTo>
                  <a:lnTo>
                    <a:pt x="1400" y="4740"/>
                  </a:lnTo>
                  <a:lnTo>
                    <a:pt x="1355" y="4830"/>
                  </a:lnTo>
                  <a:lnTo>
                    <a:pt x="1310" y="4920"/>
                  </a:lnTo>
                  <a:lnTo>
                    <a:pt x="1310" y="5552"/>
                  </a:lnTo>
                  <a:lnTo>
                    <a:pt x="723" y="5552"/>
                  </a:lnTo>
                  <a:lnTo>
                    <a:pt x="633" y="5597"/>
                  </a:lnTo>
                  <a:lnTo>
                    <a:pt x="543" y="5642"/>
                  </a:lnTo>
                  <a:lnTo>
                    <a:pt x="497" y="5733"/>
                  </a:lnTo>
                  <a:lnTo>
                    <a:pt x="497" y="5823"/>
                  </a:lnTo>
                  <a:lnTo>
                    <a:pt x="497" y="7718"/>
                  </a:lnTo>
                  <a:lnTo>
                    <a:pt x="136" y="7718"/>
                  </a:lnTo>
                  <a:lnTo>
                    <a:pt x="46" y="7764"/>
                  </a:lnTo>
                  <a:lnTo>
                    <a:pt x="1" y="7854"/>
                  </a:lnTo>
                  <a:lnTo>
                    <a:pt x="1" y="7944"/>
                  </a:lnTo>
                  <a:lnTo>
                    <a:pt x="46" y="8711"/>
                  </a:lnTo>
                  <a:lnTo>
                    <a:pt x="136" y="9479"/>
                  </a:lnTo>
                  <a:lnTo>
                    <a:pt x="317" y="10246"/>
                  </a:lnTo>
                  <a:lnTo>
                    <a:pt x="588" y="10968"/>
                  </a:lnTo>
                  <a:lnTo>
                    <a:pt x="904" y="11645"/>
                  </a:lnTo>
                  <a:lnTo>
                    <a:pt x="1310" y="12322"/>
                  </a:lnTo>
                  <a:lnTo>
                    <a:pt x="1806" y="12954"/>
                  </a:lnTo>
                  <a:lnTo>
                    <a:pt x="2303" y="13541"/>
                  </a:lnTo>
                  <a:lnTo>
                    <a:pt x="2890" y="14037"/>
                  </a:lnTo>
                  <a:lnTo>
                    <a:pt x="3521" y="14534"/>
                  </a:lnTo>
                  <a:lnTo>
                    <a:pt x="4198" y="14940"/>
                  </a:lnTo>
                  <a:lnTo>
                    <a:pt x="4876" y="15256"/>
                  </a:lnTo>
                  <a:lnTo>
                    <a:pt x="5598" y="15527"/>
                  </a:lnTo>
                  <a:lnTo>
                    <a:pt x="6365" y="15707"/>
                  </a:lnTo>
                  <a:lnTo>
                    <a:pt x="7132" y="15798"/>
                  </a:lnTo>
                  <a:lnTo>
                    <a:pt x="7900" y="15843"/>
                  </a:lnTo>
                  <a:lnTo>
                    <a:pt x="8712" y="15798"/>
                  </a:lnTo>
                  <a:lnTo>
                    <a:pt x="9524" y="15707"/>
                  </a:lnTo>
                  <a:lnTo>
                    <a:pt x="10292" y="15482"/>
                  </a:lnTo>
                  <a:lnTo>
                    <a:pt x="11014" y="15211"/>
                  </a:lnTo>
                  <a:lnTo>
                    <a:pt x="11691" y="14895"/>
                  </a:lnTo>
                  <a:lnTo>
                    <a:pt x="12323" y="14489"/>
                  </a:lnTo>
                  <a:lnTo>
                    <a:pt x="12955" y="14037"/>
                  </a:lnTo>
                  <a:lnTo>
                    <a:pt x="13496" y="13541"/>
                  </a:lnTo>
                  <a:lnTo>
                    <a:pt x="14038" y="12954"/>
                  </a:lnTo>
                  <a:lnTo>
                    <a:pt x="14489" y="12322"/>
                  </a:lnTo>
                  <a:lnTo>
                    <a:pt x="14895" y="11645"/>
                  </a:lnTo>
                  <a:lnTo>
                    <a:pt x="15257" y="10968"/>
                  </a:lnTo>
                  <a:lnTo>
                    <a:pt x="15482" y="10246"/>
                  </a:lnTo>
                  <a:lnTo>
                    <a:pt x="15663" y="9479"/>
                  </a:lnTo>
                  <a:lnTo>
                    <a:pt x="15798" y="8711"/>
                  </a:lnTo>
                  <a:lnTo>
                    <a:pt x="15843" y="7944"/>
                  </a:lnTo>
                  <a:lnTo>
                    <a:pt x="15798" y="7854"/>
                  </a:lnTo>
                  <a:lnTo>
                    <a:pt x="15753" y="7764"/>
                  </a:lnTo>
                  <a:lnTo>
                    <a:pt x="15708" y="7718"/>
                  </a:lnTo>
                  <a:lnTo>
                    <a:pt x="15347" y="7718"/>
                  </a:lnTo>
                  <a:lnTo>
                    <a:pt x="15347" y="6364"/>
                  </a:lnTo>
                  <a:lnTo>
                    <a:pt x="15347" y="6274"/>
                  </a:lnTo>
                  <a:lnTo>
                    <a:pt x="15257" y="6184"/>
                  </a:lnTo>
                  <a:lnTo>
                    <a:pt x="15211" y="6139"/>
                  </a:lnTo>
                  <a:lnTo>
                    <a:pt x="15031" y="6139"/>
                  </a:lnTo>
                  <a:lnTo>
                    <a:pt x="14941" y="6184"/>
                  </a:lnTo>
                  <a:lnTo>
                    <a:pt x="14895" y="6274"/>
                  </a:lnTo>
                  <a:lnTo>
                    <a:pt x="14895" y="6364"/>
                  </a:lnTo>
                  <a:lnTo>
                    <a:pt x="14895" y="7718"/>
                  </a:lnTo>
                  <a:lnTo>
                    <a:pt x="12684" y="7718"/>
                  </a:lnTo>
                  <a:lnTo>
                    <a:pt x="12684" y="4424"/>
                  </a:lnTo>
                  <a:lnTo>
                    <a:pt x="14895" y="4424"/>
                  </a:lnTo>
                  <a:lnTo>
                    <a:pt x="14895" y="5281"/>
                  </a:lnTo>
                  <a:lnTo>
                    <a:pt x="14895" y="5417"/>
                  </a:lnTo>
                  <a:lnTo>
                    <a:pt x="14986" y="5462"/>
                  </a:lnTo>
                  <a:lnTo>
                    <a:pt x="15031" y="5507"/>
                  </a:lnTo>
                  <a:lnTo>
                    <a:pt x="15166" y="5552"/>
                  </a:lnTo>
                  <a:lnTo>
                    <a:pt x="15257" y="5507"/>
                  </a:lnTo>
                  <a:lnTo>
                    <a:pt x="15302" y="5462"/>
                  </a:lnTo>
                  <a:lnTo>
                    <a:pt x="15347" y="5371"/>
                  </a:lnTo>
                  <a:lnTo>
                    <a:pt x="15347" y="5281"/>
                  </a:lnTo>
                  <a:lnTo>
                    <a:pt x="15347" y="4198"/>
                  </a:lnTo>
                  <a:lnTo>
                    <a:pt x="15347" y="4108"/>
                  </a:lnTo>
                  <a:lnTo>
                    <a:pt x="15302" y="4017"/>
                  </a:lnTo>
                  <a:lnTo>
                    <a:pt x="15211" y="3972"/>
                  </a:lnTo>
                  <a:lnTo>
                    <a:pt x="14534" y="3972"/>
                  </a:lnTo>
                  <a:lnTo>
                    <a:pt x="14534" y="3295"/>
                  </a:lnTo>
                  <a:lnTo>
                    <a:pt x="14489" y="3205"/>
                  </a:lnTo>
                  <a:lnTo>
                    <a:pt x="14444" y="3115"/>
                  </a:lnTo>
                  <a:lnTo>
                    <a:pt x="14399" y="3070"/>
                  </a:lnTo>
                  <a:lnTo>
                    <a:pt x="13180" y="3070"/>
                  </a:lnTo>
                  <a:lnTo>
                    <a:pt x="13090" y="3115"/>
                  </a:lnTo>
                  <a:lnTo>
                    <a:pt x="13045" y="3205"/>
                  </a:lnTo>
                  <a:lnTo>
                    <a:pt x="13045" y="3295"/>
                  </a:lnTo>
                  <a:lnTo>
                    <a:pt x="13045" y="3972"/>
                  </a:lnTo>
                  <a:lnTo>
                    <a:pt x="12323" y="3972"/>
                  </a:lnTo>
                  <a:lnTo>
                    <a:pt x="12278" y="4017"/>
                  </a:lnTo>
                  <a:lnTo>
                    <a:pt x="12233" y="4108"/>
                  </a:lnTo>
                  <a:lnTo>
                    <a:pt x="12187" y="4198"/>
                  </a:lnTo>
                  <a:lnTo>
                    <a:pt x="12187" y="7718"/>
                  </a:lnTo>
                  <a:lnTo>
                    <a:pt x="11736" y="7718"/>
                  </a:lnTo>
                  <a:lnTo>
                    <a:pt x="11736" y="1986"/>
                  </a:lnTo>
                  <a:lnTo>
                    <a:pt x="11736" y="1896"/>
                  </a:lnTo>
                  <a:lnTo>
                    <a:pt x="11691" y="1806"/>
                  </a:lnTo>
                  <a:lnTo>
                    <a:pt x="10337" y="91"/>
                  </a:lnTo>
                  <a:lnTo>
                    <a:pt x="10247" y="46"/>
                  </a:lnTo>
                  <a:lnTo>
                    <a:pt x="1015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/>
          <p:nvPr/>
        </p:nvSpPr>
        <p:spPr>
          <a:xfrm rot="-5400000">
            <a:off x="3886208" y="553278"/>
            <a:ext cx="1371584" cy="9152311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4"/>
          <p:cNvSpPr/>
          <p:nvPr/>
        </p:nvSpPr>
        <p:spPr>
          <a:xfrm rot="5400000">
            <a:off x="3886208" y="-4562097"/>
            <a:ext cx="1371584" cy="9152311"/>
          </a:xfrm>
          <a:custGeom>
            <a:avLst/>
            <a:gdLst/>
            <a:ahLst/>
            <a:cxnLst/>
            <a:rect l="l" t="t" r="r" b="b"/>
            <a:pathLst>
              <a:path w="26369" h="176805" extrusionOk="0">
                <a:moveTo>
                  <a:pt x="1" y="0"/>
                </a:moveTo>
                <a:lnTo>
                  <a:pt x="1" y="176805"/>
                </a:lnTo>
                <a:lnTo>
                  <a:pt x="25244" y="176805"/>
                </a:lnTo>
                <a:lnTo>
                  <a:pt x="24529" y="176652"/>
                </a:lnTo>
                <a:lnTo>
                  <a:pt x="23864" y="176498"/>
                </a:lnTo>
                <a:lnTo>
                  <a:pt x="23251" y="176243"/>
                </a:lnTo>
                <a:lnTo>
                  <a:pt x="22638" y="175936"/>
                </a:lnTo>
                <a:lnTo>
                  <a:pt x="22025" y="175579"/>
                </a:lnTo>
                <a:lnTo>
                  <a:pt x="21463" y="175170"/>
                </a:lnTo>
                <a:lnTo>
                  <a:pt x="21003" y="174710"/>
                </a:lnTo>
                <a:lnTo>
                  <a:pt x="20492" y="174250"/>
                </a:lnTo>
                <a:lnTo>
                  <a:pt x="20083" y="173688"/>
                </a:lnTo>
                <a:lnTo>
                  <a:pt x="19725" y="173126"/>
                </a:lnTo>
                <a:lnTo>
                  <a:pt x="19368" y="172513"/>
                </a:lnTo>
                <a:lnTo>
                  <a:pt x="19112" y="171899"/>
                </a:lnTo>
                <a:lnTo>
                  <a:pt x="18908" y="171235"/>
                </a:lnTo>
                <a:lnTo>
                  <a:pt x="18703" y="170571"/>
                </a:lnTo>
                <a:lnTo>
                  <a:pt x="18652" y="169855"/>
                </a:lnTo>
                <a:lnTo>
                  <a:pt x="18601" y="169140"/>
                </a:lnTo>
                <a:lnTo>
                  <a:pt x="18601" y="7869"/>
                </a:lnTo>
                <a:lnTo>
                  <a:pt x="18652" y="7052"/>
                </a:lnTo>
                <a:lnTo>
                  <a:pt x="18754" y="6285"/>
                </a:lnTo>
                <a:lnTo>
                  <a:pt x="18959" y="5519"/>
                </a:lnTo>
                <a:lnTo>
                  <a:pt x="19214" y="4803"/>
                </a:lnTo>
                <a:lnTo>
                  <a:pt x="19521" y="4139"/>
                </a:lnTo>
                <a:lnTo>
                  <a:pt x="19930" y="3526"/>
                </a:lnTo>
                <a:lnTo>
                  <a:pt x="20390" y="2913"/>
                </a:lnTo>
                <a:lnTo>
                  <a:pt x="20850" y="2351"/>
                </a:lnTo>
                <a:lnTo>
                  <a:pt x="21412" y="1840"/>
                </a:lnTo>
                <a:lnTo>
                  <a:pt x="22025" y="1380"/>
                </a:lnTo>
                <a:lnTo>
                  <a:pt x="22638" y="1022"/>
                </a:lnTo>
                <a:lnTo>
                  <a:pt x="23353" y="664"/>
                </a:lnTo>
                <a:lnTo>
                  <a:pt x="24069" y="409"/>
                </a:lnTo>
                <a:lnTo>
                  <a:pt x="24784" y="255"/>
                </a:lnTo>
                <a:lnTo>
                  <a:pt x="25551" y="102"/>
                </a:lnTo>
                <a:lnTo>
                  <a:pt x="26368" y="102"/>
                </a:lnTo>
                <a:lnTo>
                  <a:pt x="1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" name="Google Shape;172;p24"/>
          <p:cNvGrpSpPr/>
          <p:nvPr/>
        </p:nvGrpSpPr>
        <p:grpSpPr>
          <a:xfrm>
            <a:off x="325000" y="4139157"/>
            <a:ext cx="816917" cy="892846"/>
            <a:chOff x="3259106" y="1540628"/>
            <a:chExt cx="365724" cy="399752"/>
          </a:xfrm>
        </p:grpSpPr>
        <p:sp>
          <p:nvSpPr>
            <p:cNvPr id="173" name="Google Shape;173;p24"/>
            <p:cNvSpPr/>
            <p:nvPr/>
          </p:nvSpPr>
          <p:spPr>
            <a:xfrm>
              <a:off x="3259106" y="1540628"/>
              <a:ext cx="365675" cy="399750"/>
            </a:xfrm>
            <a:custGeom>
              <a:avLst/>
              <a:gdLst/>
              <a:ahLst/>
              <a:cxnLst/>
              <a:rect l="l" t="t" r="r" b="b"/>
              <a:pathLst>
                <a:path w="14627" h="15990" extrusionOk="0">
                  <a:moveTo>
                    <a:pt x="5633" y="1"/>
                  </a:moveTo>
                  <a:lnTo>
                    <a:pt x="5360" y="46"/>
                  </a:lnTo>
                  <a:lnTo>
                    <a:pt x="5133" y="91"/>
                  </a:lnTo>
                  <a:lnTo>
                    <a:pt x="4951" y="228"/>
                  </a:lnTo>
                  <a:lnTo>
                    <a:pt x="4769" y="364"/>
                  </a:lnTo>
                  <a:lnTo>
                    <a:pt x="4633" y="546"/>
                  </a:lnTo>
                  <a:lnTo>
                    <a:pt x="4542" y="727"/>
                  </a:lnTo>
                  <a:lnTo>
                    <a:pt x="4452" y="954"/>
                  </a:lnTo>
                  <a:lnTo>
                    <a:pt x="4452" y="1182"/>
                  </a:lnTo>
                  <a:lnTo>
                    <a:pt x="4452" y="4679"/>
                  </a:lnTo>
                  <a:lnTo>
                    <a:pt x="3997" y="4815"/>
                  </a:lnTo>
                  <a:lnTo>
                    <a:pt x="3543" y="4997"/>
                  </a:lnTo>
                  <a:lnTo>
                    <a:pt x="3134" y="5179"/>
                  </a:lnTo>
                  <a:lnTo>
                    <a:pt x="2726" y="5406"/>
                  </a:lnTo>
                  <a:lnTo>
                    <a:pt x="2317" y="5678"/>
                  </a:lnTo>
                  <a:lnTo>
                    <a:pt x="1953" y="5951"/>
                  </a:lnTo>
                  <a:lnTo>
                    <a:pt x="1635" y="6269"/>
                  </a:lnTo>
                  <a:lnTo>
                    <a:pt x="1317" y="6632"/>
                  </a:lnTo>
                  <a:lnTo>
                    <a:pt x="999" y="7041"/>
                  </a:lnTo>
                  <a:lnTo>
                    <a:pt x="772" y="7450"/>
                  </a:lnTo>
                  <a:lnTo>
                    <a:pt x="545" y="7904"/>
                  </a:lnTo>
                  <a:lnTo>
                    <a:pt x="364" y="8313"/>
                  </a:lnTo>
                  <a:lnTo>
                    <a:pt x="227" y="8812"/>
                  </a:lnTo>
                  <a:lnTo>
                    <a:pt x="91" y="9267"/>
                  </a:lnTo>
                  <a:lnTo>
                    <a:pt x="46" y="9766"/>
                  </a:lnTo>
                  <a:lnTo>
                    <a:pt x="0" y="10266"/>
                  </a:lnTo>
                  <a:lnTo>
                    <a:pt x="46" y="10811"/>
                  </a:lnTo>
                  <a:lnTo>
                    <a:pt x="136" y="11401"/>
                  </a:lnTo>
                  <a:lnTo>
                    <a:pt x="273" y="11901"/>
                  </a:lnTo>
                  <a:lnTo>
                    <a:pt x="454" y="12446"/>
                  </a:lnTo>
                  <a:lnTo>
                    <a:pt x="682" y="12946"/>
                  </a:lnTo>
                  <a:lnTo>
                    <a:pt x="999" y="13445"/>
                  </a:lnTo>
                  <a:lnTo>
                    <a:pt x="1317" y="13900"/>
                  </a:lnTo>
                  <a:lnTo>
                    <a:pt x="1681" y="14308"/>
                  </a:lnTo>
                  <a:lnTo>
                    <a:pt x="2090" y="14672"/>
                  </a:lnTo>
                  <a:lnTo>
                    <a:pt x="2544" y="14990"/>
                  </a:lnTo>
                  <a:lnTo>
                    <a:pt x="2998" y="15308"/>
                  </a:lnTo>
                  <a:lnTo>
                    <a:pt x="3498" y="15535"/>
                  </a:lnTo>
                  <a:lnTo>
                    <a:pt x="4043" y="15717"/>
                  </a:lnTo>
                  <a:lnTo>
                    <a:pt x="4588" y="15853"/>
                  </a:lnTo>
                  <a:lnTo>
                    <a:pt x="5133" y="15944"/>
                  </a:lnTo>
                  <a:lnTo>
                    <a:pt x="5723" y="15989"/>
                  </a:lnTo>
                  <a:lnTo>
                    <a:pt x="6314" y="15944"/>
                  </a:lnTo>
                  <a:lnTo>
                    <a:pt x="6904" y="15853"/>
                  </a:lnTo>
                  <a:lnTo>
                    <a:pt x="7449" y="15717"/>
                  </a:lnTo>
                  <a:lnTo>
                    <a:pt x="7949" y="15535"/>
                  </a:lnTo>
                  <a:lnTo>
                    <a:pt x="8449" y="15308"/>
                  </a:lnTo>
                  <a:lnTo>
                    <a:pt x="8948" y="14990"/>
                  </a:lnTo>
                  <a:lnTo>
                    <a:pt x="9357" y="14672"/>
                  </a:lnTo>
                  <a:lnTo>
                    <a:pt x="9766" y="14308"/>
                  </a:lnTo>
                  <a:lnTo>
                    <a:pt x="10175" y="13900"/>
                  </a:lnTo>
                  <a:lnTo>
                    <a:pt x="10493" y="13445"/>
                  </a:lnTo>
                  <a:lnTo>
                    <a:pt x="10765" y="12946"/>
                  </a:lnTo>
                  <a:lnTo>
                    <a:pt x="10992" y="12446"/>
                  </a:lnTo>
                  <a:lnTo>
                    <a:pt x="11219" y="11901"/>
                  </a:lnTo>
                  <a:lnTo>
                    <a:pt x="11356" y="11356"/>
                  </a:lnTo>
                  <a:lnTo>
                    <a:pt x="11401" y="10811"/>
                  </a:lnTo>
                  <a:lnTo>
                    <a:pt x="11447" y="10266"/>
                  </a:lnTo>
                  <a:lnTo>
                    <a:pt x="11401" y="9448"/>
                  </a:lnTo>
                  <a:lnTo>
                    <a:pt x="11310" y="9085"/>
                  </a:lnTo>
                  <a:lnTo>
                    <a:pt x="11219" y="8676"/>
                  </a:lnTo>
                  <a:lnTo>
                    <a:pt x="11038" y="8131"/>
                  </a:lnTo>
                  <a:lnTo>
                    <a:pt x="10811" y="7631"/>
                  </a:lnTo>
                  <a:lnTo>
                    <a:pt x="13400" y="7631"/>
                  </a:lnTo>
                  <a:lnTo>
                    <a:pt x="13672" y="7586"/>
                  </a:lnTo>
                  <a:lnTo>
                    <a:pt x="13899" y="7495"/>
                  </a:lnTo>
                  <a:lnTo>
                    <a:pt x="14081" y="7404"/>
                  </a:lnTo>
                  <a:lnTo>
                    <a:pt x="14263" y="7268"/>
                  </a:lnTo>
                  <a:lnTo>
                    <a:pt x="14399" y="7086"/>
                  </a:lnTo>
                  <a:lnTo>
                    <a:pt x="14535" y="6905"/>
                  </a:lnTo>
                  <a:lnTo>
                    <a:pt x="14581" y="6678"/>
                  </a:lnTo>
                  <a:lnTo>
                    <a:pt x="14626" y="6405"/>
                  </a:lnTo>
                  <a:lnTo>
                    <a:pt x="14626" y="1182"/>
                  </a:lnTo>
                  <a:lnTo>
                    <a:pt x="14581" y="954"/>
                  </a:lnTo>
                  <a:lnTo>
                    <a:pt x="14535" y="727"/>
                  </a:lnTo>
                  <a:lnTo>
                    <a:pt x="14399" y="546"/>
                  </a:lnTo>
                  <a:lnTo>
                    <a:pt x="14263" y="364"/>
                  </a:lnTo>
                  <a:lnTo>
                    <a:pt x="14081" y="228"/>
                  </a:lnTo>
                  <a:lnTo>
                    <a:pt x="13899" y="91"/>
                  </a:lnTo>
                  <a:lnTo>
                    <a:pt x="13672" y="46"/>
                  </a:lnTo>
                  <a:lnTo>
                    <a:pt x="13400" y="1"/>
                  </a:lnTo>
                  <a:close/>
                </a:path>
              </a:pathLst>
            </a:custGeom>
            <a:solidFill>
              <a:schemeClr val="accent5"/>
            </a:solidFill>
            <a:ln w="762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60000" algn="bl" rotWithShape="0">
                <a:srgbClr val="000000">
                  <a:alpha val="3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4"/>
            <p:cNvSpPr/>
            <p:nvPr/>
          </p:nvSpPr>
          <p:spPr>
            <a:xfrm>
              <a:off x="3264815" y="1659869"/>
              <a:ext cx="274848" cy="273716"/>
            </a:xfrm>
            <a:custGeom>
              <a:avLst/>
              <a:gdLst/>
              <a:ahLst/>
              <a:cxnLst/>
              <a:rect l="l" t="t" r="r" b="b"/>
              <a:pathLst>
                <a:path w="10924" h="10879" extrusionOk="0">
                  <a:moveTo>
                    <a:pt x="5462" y="10878"/>
                  </a:moveTo>
                  <a:lnTo>
                    <a:pt x="5462" y="10878"/>
                  </a:lnTo>
                  <a:lnTo>
                    <a:pt x="6003" y="10878"/>
                  </a:lnTo>
                  <a:lnTo>
                    <a:pt x="6545" y="10788"/>
                  </a:lnTo>
                  <a:lnTo>
                    <a:pt x="7087" y="10652"/>
                  </a:lnTo>
                  <a:lnTo>
                    <a:pt x="7583" y="10472"/>
                  </a:lnTo>
                  <a:lnTo>
                    <a:pt x="8034" y="10246"/>
                  </a:lnTo>
                  <a:lnTo>
                    <a:pt x="8486" y="9975"/>
                  </a:lnTo>
                  <a:lnTo>
                    <a:pt x="8937" y="9659"/>
                  </a:lnTo>
                  <a:lnTo>
                    <a:pt x="9298" y="9298"/>
                  </a:lnTo>
                  <a:lnTo>
                    <a:pt x="9659" y="8892"/>
                  </a:lnTo>
                  <a:lnTo>
                    <a:pt x="9975" y="8486"/>
                  </a:lnTo>
                  <a:lnTo>
                    <a:pt x="10246" y="8035"/>
                  </a:lnTo>
                  <a:lnTo>
                    <a:pt x="10472" y="7583"/>
                  </a:lnTo>
                  <a:lnTo>
                    <a:pt x="10652" y="7042"/>
                  </a:lnTo>
                  <a:lnTo>
                    <a:pt x="10788" y="6545"/>
                  </a:lnTo>
                  <a:lnTo>
                    <a:pt x="10878" y="6004"/>
                  </a:lnTo>
                  <a:lnTo>
                    <a:pt x="10923" y="5462"/>
                  </a:lnTo>
                  <a:lnTo>
                    <a:pt x="10923" y="5462"/>
                  </a:lnTo>
                  <a:lnTo>
                    <a:pt x="10878" y="4875"/>
                  </a:lnTo>
                  <a:lnTo>
                    <a:pt x="10788" y="4334"/>
                  </a:lnTo>
                  <a:lnTo>
                    <a:pt x="10652" y="3837"/>
                  </a:lnTo>
                  <a:lnTo>
                    <a:pt x="10472" y="3341"/>
                  </a:lnTo>
                  <a:lnTo>
                    <a:pt x="10246" y="2844"/>
                  </a:lnTo>
                  <a:lnTo>
                    <a:pt x="9975" y="2393"/>
                  </a:lnTo>
                  <a:lnTo>
                    <a:pt x="9659" y="1987"/>
                  </a:lnTo>
                  <a:lnTo>
                    <a:pt x="9298" y="1580"/>
                  </a:lnTo>
                  <a:lnTo>
                    <a:pt x="8937" y="1264"/>
                  </a:lnTo>
                  <a:lnTo>
                    <a:pt x="8486" y="948"/>
                  </a:lnTo>
                  <a:lnTo>
                    <a:pt x="8034" y="678"/>
                  </a:lnTo>
                  <a:lnTo>
                    <a:pt x="7583" y="452"/>
                  </a:lnTo>
                  <a:lnTo>
                    <a:pt x="7087" y="271"/>
                  </a:lnTo>
                  <a:lnTo>
                    <a:pt x="6545" y="136"/>
                  </a:lnTo>
                  <a:lnTo>
                    <a:pt x="6003" y="46"/>
                  </a:lnTo>
                  <a:lnTo>
                    <a:pt x="5462" y="1"/>
                  </a:lnTo>
                  <a:lnTo>
                    <a:pt x="5462" y="1"/>
                  </a:lnTo>
                  <a:lnTo>
                    <a:pt x="4920" y="46"/>
                  </a:lnTo>
                  <a:lnTo>
                    <a:pt x="4378" y="136"/>
                  </a:lnTo>
                  <a:lnTo>
                    <a:pt x="3837" y="271"/>
                  </a:lnTo>
                  <a:lnTo>
                    <a:pt x="3340" y="452"/>
                  </a:lnTo>
                  <a:lnTo>
                    <a:pt x="2889" y="678"/>
                  </a:lnTo>
                  <a:lnTo>
                    <a:pt x="2438" y="948"/>
                  </a:lnTo>
                  <a:lnTo>
                    <a:pt x="1986" y="1264"/>
                  </a:lnTo>
                  <a:lnTo>
                    <a:pt x="1625" y="1580"/>
                  </a:lnTo>
                  <a:lnTo>
                    <a:pt x="1264" y="1987"/>
                  </a:lnTo>
                  <a:lnTo>
                    <a:pt x="948" y="2393"/>
                  </a:lnTo>
                  <a:lnTo>
                    <a:pt x="677" y="2844"/>
                  </a:lnTo>
                  <a:lnTo>
                    <a:pt x="452" y="3341"/>
                  </a:lnTo>
                  <a:lnTo>
                    <a:pt x="271" y="3837"/>
                  </a:lnTo>
                  <a:lnTo>
                    <a:pt x="136" y="4334"/>
                  </a:lnTo>
                  <a:lnTo>
                    <a:pt x="45" y="4875"/>
                  </a:lnTo>
                  <a:lnTo>
                    <a:pt x="0" y="5462"/>
                  </a:lnTo>
                  <a:lnTo>
                    <a:pt x="0" y="5462"/>
                  </a:lnTo>
                  <a:lnTo>
                    <a:pt x="45" y="6004"/>
                  </a:lnTo>
                  <a:lnTo>
                    <a:pt x="136" y="6545"/>
                  </a:lnTo>
                  <a:lnTo>
                    <a:pt x="271" y="7042"/>
                  </a:lnTo>
                  <a:lnTo>
                    <a:pt x="452" y="7583"/>
                  </a:lnTo>
                  <a:lnTo>
                    <a:pt x="677" y="8035"/>
                  </a:lnTo>
                  <a:lnTo>
                    <a:pt x="948" y="8486"/>
                  </a:lnTo>
                  <a:lnTo>
                    <a:pt x="1264" y="8892"/>
                  </a:lnTo>
                  <a:lnTo>
                    <a:pt x="1625" y="9298"/>
                  </a:lnTo>
                  <a:lnTo>
                    <a:pt x="1986" y="9659"/>
                  </a:lnTo>
                  <a:lnTo>
                    <a:pt x="2438" y="9975"/>
                  </a:lnTo>
                  <a:lnTo>
                    <a:pt x="2889" y="10246"/>
                  </a:lnTo>
                  <a:lnTo>
                    <a:pt x="3340" y="10472"/>
                  </a:lnTo>
                  <a:lnTo>
                    <a:pt x="3837" y="10652"/>
                  </a:lnTo>
                  <a:lnTo>
                    <a:pt x="4378" y="10788"/>
                  </a:lnTo>
                  <a:lnTo>
                    <a:pt x="4920" y="10878"/>
                  </a:lnTo>
                  <a:lnTo>
                    <a:pt x="5462" y="10878"/>
                  </a:lnTo>
                  <a:lnTo>
                    <a:pt x="5462" y="1087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4"/>
            <p:cNvSpPr/>
            <p:nvPr/>
          </p:nvSpPr>
          <p:spPr>
            <a:xfrm>
              <a:off x="3302277" y="1689406"/>
              <a:ext cx="237385" cy="244178"/>
            </a:xfrm>
            <a:custGeom>
              <a:avLst/>
              <a:gdLst/>
              <a:ahLst/>
              <a:cxnLst/>
              <a:rect l="l" t="t" r="r" b="b"/>
              <a:pathLst>
                <a:path w="9435" h="9705" extrusionOk="0">
                  <a:moveTo>
                    <a:pt x="7358" y="0"/>
                  </a:moveTo>
                  <a:lnTo>
                    <a:pt x="7358" y="0"/>
                  </a:lnTo>
                  <a:lnTo>
                    <a:pt x="7809" y="406"/>
                  </a:lnTo>
                  <a:lnTo>
                    <a:pt x="8215" y="858"/>
                  </a:lnTo>
                  <a:lnTo>
                    <a:pt x="8576" y="1354"/>
                  </a:lnTo>
                  <a:lnTo>
                    <a:pt x="8847" y="1896"/>
                  </a:lnTo>
                  <a:lnTo>
                    <a:pt x="9073" y="2437"/>
                  </a:lnTo>
                  <a:lnTo>
                    <a:pt x="9253" y="3024"/>
                  </a:lnTo>
                  <a:lnTo>
                    <a:pt x="9389" y="3656"/>
                  </a:lnTo>
                  <a:lnTo>
                    <a:pt x="9434" y="4288"/>
                  </a:lnTo>
                  <a:lnTo>
                    <a:pt x="9434" y="4288"/>
                  </a:lnTo>
                  <a:lnTo>
                    <a:pt x="9389" y="4830"/>
                  </a:lnTo>
                  <a:lnTo>
                    <a:pt x="9299" y="5371"/>
                  </a:lnTo>
                  <a:lnTo>
                    <a:pt x="9163" y="5913"/>
                  </a:lnTo>
                  <a:lnTo>
                    <a:pt x="8983" y="6409"/>
                  </a:lnTo>
                  <a:lnTo>
                    <a:pt x="8757" y="6861"/>
                  </a:lnTo>
                  <a:lnTo>
                    <a:pt x="8486" y="7312"/>
                  </a:lnTo>
                  <a:lnTo>
                    <a:pt x="8170" y="7718"/>
                  </a:lnTo>
                  <a:lnTo>
                    <a:pt x="7809" y="8124"/>
                  </a:lnTo>
                  <a:lnTo>
                    <a:pt x="7448" y="8485"/>
                  </a:lnTo>
                  <a:lnTo>
                    <a:pt x="6997" y="8801"/>
                  </a:lnTo>
                  <a:lnTo>
                    <a:pt x="6545" y="9072"/>
                  </a:lnTo>
                  <a:lnTo>
                    <a:pt x="6094" y="9298"/>
                  </a:lnTo>
                  <a:lnTo>
                    <a:pt x="5598" y="9478"/>
                  </a:lnTo>
                  <a:lnTo>
                    <a:pt x="5056" y="9614"/>
                  </a:lnTo>
                  <a:lnTo>
                    <a:pt x="4514" y="9704"/>
                  </a:lnTo>
                  <a:lnTo>
                    <a:pt x="3973" y="9704"/>
                  </a:lnTo>
                  <a:lnTo>
                    <a:pt x="3973" y="9704"/>
                  </a:lnTo>
                  <a:lnTo>
                    <a:pt x="3386" y="9704"/>
                  </a:lnTo>
                  <a:lnTo>
                    <a:pt x="2844" y="9614"/>
                  </a:lnTo>
                  <a:lnTo>
                    <a:pt x="2303" y="9433"/>
                  </a:lnTo>
                  <a:lnTo>
                    <a:pt x="1761" y="9253"/>
                  </a:lnTo>
                  <a:lnTo>
                    <a:pt x="1310" y="9027"/>
                  </a:lnTo>
                  <a:lnTo>
                    <a:pt x="813" y="8711"/>
                  </a:lnTo>
                  <a:lnTo>
                    <a:pt x="407" y="8395"/>
                  </a:lnTo>
                  <a:lnTo>
                    <a:pt x="1" y="7989"/>
                  </a:lnTo>
                  <a:lnTo>
                    <a:pt x="1" y="7989"/>
                  </a:lnTo>
                  <a:lnTo>
                    <a:pt x="362" y="8215"/>
                  </a:lnTo>
                  <a:lnTo>
                    <a:pt x="723" y="8395"/>
                  </a:lnTo>
                  <a:lnTo>
                    <a:pt x="1084" y="8576"/>
                  </a:lnTo>
                  <a:lnTo>
                    <a:pt x="1490" y="8711"/>
                  </a:lnTo>
                  <a:lnTo>
                    <a:pt x="1896" y="8801"/>
                  </a:lnTo>
                  <a:lnTo>
                    <a:pt x="2303" y="8892"/>
                  </a:lnTo>
                  <a:lnTo>
                    <a:pt x="2709" y="8937"/>
                  </a:lnTo>
                  <a:lnTo>
                    <a:pt x="3160" y="8982"/>
                  </a:lnTo>
                  <a:lnTo>
                    <a:pt x="3160" y="8982"/>
                  </a:lnTo>
                  <a:lnTo>
                    <a:pt x="3702" y="8937"/>
                  </a:lnTo>
                  <a:lnTo>
                    <a:pt x="4243" y="8847"/>
                  </a:lnTo>
                  <a:lnTo>
                    <a:pt x="4785" y="8711"/>
                  </a:lnTo>
                  <a:lnTo>
                    <a:pt x="5282" y="8531"/>
                  </a:lnTo>
                  <a:lnTo>
                    <a:pt x="5778" y="8305"/>
                  </a:lnTo>
                  <a:lnTo>
                    <a:pt x="6229" y="8034"/>
                  </a:lnTo>
                  <a:lnTo>
                    <a:pt x="6636" y="7718"/>
                  </a:lnTo>
                  <a:lnTo>
                    <a:pt x="7042" y="7357"/>
                  </a:lnTo>
                  <a:lnTo>
                    <a:pt x="7403" y="6996"/>
                  </a:lnTo>
                  <a:lnTo>
                    <a:pt x="7719" y="6545"/>
                  </a:lnTo>
                  <a:lnTo>
                    <a:pt x="7990" y="6138"/>
                  </a:lnTo>
                  <a:lnTo>
                    <a:pt x="8215" y="5642"/>
                  </a:lnTo>
                  <a:lnTo>
                    <a:pt x="8396" y="5145"/>
                  </a:lnTo>
                  <a:lnTo>
                    <a:pt x="8531" y="4604"/>
                  </a:lnTo>
                  <a:lnTo>
                    <a:pt x="8622" y="4062"/>
                  </a:lnTo>
                  <a:lnTo>
                    <a:pt x="8667" y="3521"/>
                  </a:lnTo>
                  <a:lnTo>
                    <a:pt x="8667" y="3521"/>
                  </a:lnTo>
                  <a:lnTo>
                    <a:pt x="8622" y="3024"/>
                  </a:lnTo>
                  <a:lnTo>
                    <a:pt x="8576" y="2528"/>
                  </a:lnTo>
                  <a:lnTo>
                    <a:pt x="8486" y="2076"/>
                  </a:lnTo>
                  <a:lnTo>
                    <a:pt x="8306" y="1625"/>
                  </a:lnTo>
                  <a:lnTo>
                    <a:pt x="8125" y="1174"/>
                  </a:lnTo>
                  <a:lnTo>
                    <a:pt x="7899" y="767"/>
                  </a:lnTo>
                  <a:lnTo>
                    <a:pt x="7674" y="406"/>
                  </a:lnTo>
                  <a:lnTo>
                    <a:pt x="7358" y="0"/>
                  </a:lnTo>
                  <a:lnTo>
                    <a:pt x="7358" y="0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4"/>
            <p:cNvSpPr/>
            <p:nvPr/>
          </p:nvSpPr>
          <p:spPr>
            <a:xfrm>
              <a:off x="3264815" y="1659869"/>
              <a:ext cx="273690" cy="229409"/>
            </a:xfrm>
            <a:custGeom>
              <a:avLst/>
              <a:gdLst/>
              <a:ahLst/>
              <a:cxnLst/>
              <a:rect l="l" t="t" r="r" b="b"/>
              <a:pathLst>
                <a:path w="10878" h="9118" extrusionOk="0">
                  <a:moveTo>
                    <a:pt x="6003" y="2122"/>
                  </a:moveTo>
                  <a:lnTo>
                    <a:pt x="6003" y="2122"/>
                  </a:lnTo>
                  <a:lnTo>
                    <a:pt x="6364" y="2122"/>
                  </a:lnTo>
                  <a:lnTo>
                    <a:pt x="6725" y="2077"/>
                  </a:lnTo>
                  <a:lnTo>
                    <a:pt x="7087" y="1941"/>
                  </a:lnTo>
                  <a:lnTo>
                    <a:pt x="7448" y="1806"/>
                  </a:lnTo>
                  <a:lnTo>
                    <a:pt x="7764" y="1671"/>
                  </a:lnTo>
                  <a:lnTo>
                    <a:pt x="8034" y="1445"/>
                  </a:lnTo>
                  <a:lnTo>
                    <a:pt x="8305" y="1219"/>
                  </a:lnTo>
                  <a:lnTo>
                    <a:pt x="8576" y="994"/>
                  </a:lnTo>
                  <a:lnTo>
                    <a:pt x="8576" y="994"/>
                  </a:lnTo>
                  <a:lnTo>
                    <a:pt x="8215" y="768"/>
                  </a:lnTo>
                  <a:lnTo>
                    <a:pt x="7854" y="587"/>
                  </a:lnTo>
                  <a:lnTo>
                    <a:pt x="7493" y="407"/>
                  </a:lnTo>
                  <a:lnTo>
                    <a:pt x="7132" y="271"/>
                  </a:lnTo>
                  <a:lnTo>
                    <a:pt x="6725" y="136"/>
                  </a:lnTo>
                  <a:lnTo>
                    <a:pt x="6319" y="91"/>
                  </a:lnTo>
                  <a:lnTo>
                    <a:pt x="5868" y="1"/>
                  </a:lnTo>
                  <a:lnTo>
                    <a:pt x="5462" y="1"/>
                  </a:lnTo>
                  <a:lnTo>
                    <a:pt x="5462" y="1"/>
                  </a:lnTo>
                  <a:lnTo>
                    <a:pt x="4830" y="46"/>
                  </a:lnTo>
                  <a:lnTo>
                    <a:pt x="4243" y="136"/>
                  </a:lnTo>
                  <a:lnTo>
                    <a:pt x="3656" y="317"/>
                  </a:lnTo>
                  <a:lnTo>
                    <a:pt x="3115" y="542"/>
                  </a:lnTo>
                  <a:lnTo>
                    <a:pt x="3115" y="542"/>
                  </a:lnTo>
                  <a:lnTo>
                    <a:pt x="3340" y="903"/>
                  </a:lnTo>
                  <a:lnTo>
                    <a:pt x="3611" y="1174"/>
                  </a:lnTo>
                  <a:lnTo>
                    <a:pt x="3927" y="1445"/>
                  </a:lnTo>
                  <a:lnTo>
                    <a:pt x="4288" y="1716"/>
                  </a:lnTo>
                  <a:lnTo>
                    <a:pt x="4694" y="1896"/>
                  </a:lnTo>
                  <a:lnTo>
                    <a:pt x="5101" y="2032"/>
                  </a:lnTo>
                  <a:lnTo>
                    <a:pt x="5552" y="2122"/>
                  </a:lnTo>
                  <a:lnTo>
                    <a:pt x="6003" y="2122"/>
                  </a:lnTo>
                  <a:lnTo>
                    <a:pt x="6003" y="2122"/>
                  </a:lnTo>
                  <a:close/>
                  <a:moveTo>
                    <a:pt x="3340" y="3837"/>
                  </a:moveTo>
                  <a:lnTo>
                    <a:pt x="271" y="3837"/>
                  </a:lnTo>
                  <a:lnTo>
                    <a:pt x="271" y="3837"/>
                  </a:lnTo>
                  <a:lnTo>
                    <a:pt x="136" y="4243"/>
                  </a:lnTo>
                  <a:lnTo>
                    <a:pt x="91" y="4650"/>
                  </a:lnTo>
                  <a:lnTo>
                    <a:pt x="45" y="5056"/>
                  </a:lnTo>
                  <a:lnTo>
                    <a:pt x="0" y="5462"/>
                  </a:lnTo>
                  <a:lnTo>
                    <a:pt x="0" y="5462"/>
                  </a:lnTo>
                  <a:lnTo>
                    <a:pt x="45" y="5958"/>
                  </a:lnTo>
                  <a:lnTo>
                    <a:pt x="136" y="6500"/>
                  </a:lnTo>
                  <a:lnTo>
                    <a:pt x="226" y="6951"/>
                  </a:lnTo>
                  <a:lnTo>
                    <a:pt x="407" y="7448"/>
                  </a:lnTo>
                  <a:lnTo>
                    <a:pt x="587" y="7899"/>
                  </a:lnTo>
                  <a:lnTo>
                    <a:pt x="813" y="8305"/>
                  </a:lnTo>
                  <a:lnTo>
                    <a:pt x="1084" y="8712"/>
                  </a:lnTo>
                  <a:lnTo>
                    <a:pt x="1400" y="9118"/>
                  </a:lnTo>
                  <a:lnTo>
                    <a:pt x="4694" y="9118"/>
                  </a:lnTo>
                  <a:lnTo>
                    <a:pt x="4694" y="9118"/>
                  </a:lnTo>
                  <a:lnTo>
                    <a:pt x="5010" y="9073"/>
                  </a:lnTo>
                  <a:lnTo>
                    <a:pt x="5281" y="8892"/>
                  </a:lnTo>
                  <a:lnTo>
                    <a:pt x="5462" y="8712"/>
                  </a:lnTo>
                  <a:lnTo>
                    <a:pt x="5507" y="8576"/>
                  </a:lnTo>
                  <a:lnTo>
                    <a:pt x="5552" y="8441"/>
                  </a:lnTo>
                  <a:lnTo>
                    <a:pt x="5552" y="8441"/>
                  </a:lnTo>
                  <a:lnTo>
                    <a:pt x="5597" y="8215"/>
                  </a:lnTo>
                  <a:lnTo>
                    <a:pt x="5552" y="7989"/>
                  </a:lnTo>
                  <a:lnTo>
                    <a:pt x="5507" y="7809"/>
                  </a:lnTo>
                  <a:lnTo>
                    <a:pt x="5417" y="7674"/>
                  </a:lnTo>
                  <a:lnTo>
                    <a:pt x="5281" y="7538"/>
                  </a:lnTo>
                  <a:lnTo>
                    <a:pt x="5101" y="7448"/>
                  </a:lnTo>
                  <a:lnTo>
                    <a:pt x="4920" y="7358"/>
                  </a:lnTo>
                  <a:lnTo>
                    <a:pt x="4694" y="7358"/>
                  </a:lnTo>
                  <a:lnTo>
                    <a:pt x="3070" y="7358"/>
                  </a:lnTo>
                  <a:lnTo>
                    <a:pt x="3070" y="7358"/>
                  </a:lnTo>
                  <a:lnTo>
                    <a:pt x="2754" y="7267"/>
                  </a:lnTo>
                  <a:lnTo>
                    <a:pt x="2528" y="7132"/>
                  </a:lnTo>
                  <a:lnTo>
                    <a:pt x="2302" y="6951"/>
                  </a:lnTo>
                  <a:lnTo>
                    <a:pt x="2257" y="6816"/>
                  </a:lnTo>
                  <a:lnTo>
                    <a:pt x="2212" y="6635"/>
                  </a:lnTo>
                  <a:lnTo>
                    <a:pt x="2212" y="6635"/>
                  </a:lnTo>
                  <a:lnTo>
                    <a:pt x="2167" y="6455"/>
                  </a:lnTo>
                  <a:lnTo>
                    <a:pt x="2212" y="6229"/>
                  </a:lnTo>
                  <a:lnTo>
                    <a:pt x="2257" y="6049"/>
                  </a:lnTo>
                  <a:lnTo>
                    <a:pt x="2392" y="5913"/>
                  </a:lnTo>
                  <a:lnTo>
                    <a:pt x="2528" y="5778"/>
                  </a:lnTo>
                  <a:lnTo>
                    <a:pt x="2663" y="5642"/>
                  </a:lnTo>
                  <a:lnTo>
                    <a:pt x="2844" y="5597"/>
                  </a:lnTo>
                  <a:lnTo>
                    <a:pt x="3070" y="5597"/>
                  </a:lnTo>
                  <a:lnTo>
                    <a:pt x="3340" y="5597"/>
                  </a:lnTo>
                  <a:lnTo>
                    <a:pt x="3340" y="5597"/>
                  </a:lnTo>
                  <a:lnTo>
                    <a:pt x="3521" y="5552"/>
                  </a:lnTo>
                  <a:lnTo>
                    <a:pt x="3656" y="5507"/>
                  </a:lnTo>
                  <a:lnTo>
                    <a:pt x="3792" y="5417"/>
                  </a:lnTo>
                  <a:lnTo>
                    <a:pt x="3927" y="5327"/>
                  </a:lnTo>
                  <a:lnTo>
                    <a:pt x="4062" y="5191"/>
                  </a:lnTo>
                  <a:lnTo>
                    <a:pt x="4108" y="5056"/>
                  </a:lnTo>
                  <a:lnTo>
                    <a:pt x="4198" y="4875"/>
                  </a:lnTo>
                  <a:lnTo>
                    <a:pt x="4198" y="4695"/>
                  </a:lnTo>
                  <a:lnTo>
                    <a:pt x="4198" y="4695"/>
                  </a:lnTo>
                  <a:lnTo>
                    <a:pt x="4198" y="4514"/>
                  </a:lnTo>
                  <a:lnTo>
                    <a:pt x="4108" y="4379"/>
                  </a:lnTo>
                  <a:lnTo>
                    <a:pt x="4062" y="4243"/>
                  </a:lnTo>
                  <a:lnTo>
                    <a:pt x="3927" y="4108"/>
                  </a:lnTo>
                  <a:lnTo>
                    <a:pt x="3792" y="3972"/>
                  </a:lnTo>
                  <a:lnTo>
                    <a:pt x="3656" y="3927"/>
                  </a:lnTo>
                  <a:lnTo>
                    <a:pt x="3521" y="3882"/>
                  </a:lnTo>
                  <a:lnTo>
                    <a:pt x="3340" y="3837"/>
                  </a:lnTo>
                  <a:lnTo>
                    <a:pt x="3340" y="3837"/>
                  </a:lnTo>
                  <a:close/>
                  <a:moveTo>
                    <a:pt x="8621" y="4379"/>
                  </a:moveTo>
                  <a:lnTo>
                    <a:pt x="8621" y="4379"/>
                  </a:lnTo>
                  <a:lnTo>
                    <a:pt x="8395" y="4424"/>
                  </a:lnTo>
                  <a:lnTo>
                    <a:pt x="8170" y="4514"/>
                  </a:lnTo>
                  <a:lnTo>
                    <a:pt x="7944" y="4604"/>
                  </a:lnTo>
                  <a:lnTo>
                    <a:pt x="7764" y="4740"/>
                  </a:lnTo>
                  <a:lnTo>
                    <a:pt x="7628" y="4920"/>
                  </a:lnTo>
                  <a:lnTo>
                    <a:pt x="7538" y="5146"/>
                  </a:lnTo>
                  <a:lnTo>
                    <a:pt x="7448" y="5372"/>
                  </a:lnTo>
                  <a:lnTo>
                    <a:pt x="7448" y="5642"/>
                  </a:lnTo>
                  <a:lnTo>
                    <a:pt x="7448" y="5642"/>
                  </a:lnTo>
                  <a:lnTo>
                    <a:pt x="7493" y="5868"/>
                  </a:lnTo>
                  <a:lnTo>
                    <a:pt x="7538" y="6094"/>
                  </a:lnTo>
                  <a:lnTo>
                    <a:pt x="7673" y="6274"/>
                  </a:lnTo>
                  <a:lnTo>
                    <a:pt x="7809" y="6455"/>
                  </a:lnTo>
                  <a:lnTo>
                    <a:pt x="7989" y="6590"/>
                  </a:lnTo>
                  <a:lnTo>
                    <a:pt x="8215" y="6681"/>
                  </a:lnTo>
                  <a:lnTo>
                    <a:pt x="8395" y="6771"/>
                  </a:lnTo>
                  <a:lnTo>
                    <a:pt x="8666" y="6771"/>
                  </a:lnTo>
                  <a:lnTo>
                    <a:pt x="10742" y="6771"/>
                  </a:lnTo>
                  <a:lnTo>
                    <a:pt x="10742" y="6771"/>
                  </a:lnTo>
                  <a:lnTo>
                    <a:pt x="10878" y="6139"/>
                  </a:lnTo>
                  <a:lnTo>
                    <a:pt x="10878" y="5417"/>
                  </a:lnTo>
                  <a:lnTo>
                    <a:pt x="10878" y="5417"/>
                  </a:lnTo>
                  <a:lnTo>
                    <a:pt x="10878" y="4920"/>
                  </a:lnTo>
                  <a:lnTo>
                    <a:pt x="10788" y="4379"/>
                  </a:lnTo>
                  <a:lnTo>
                    <a:pt x="8621" y="4379"/>
                  </a:lnTo>
                  <a:lnTo>
                    <a:pt x="8621" y="43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3374963" y="1547456"/>
              <a:ext cx="243046" cy="231673"/>
            </a:xfrm>
            <a:custGeom>
              <a:avLst/>
              <a:gdLst/>
              <a:ahLst/>
              <a:cxnLst/>
              <a:rect l="l" t="t" r="r" b="b"/>
              <a:pathLst>
                <a:path w="9660" h="9208" extrusionOk="0">
                  <a:moveTo>
                    <a:pt x="948" y="0"/>
                  </a:moveTo>
                  <a:lnTo>
                    <a:pt x="8712" y="0"/>
                  </a:lnTo>
                  <a:lnTo>
                    <a:pt x="8712" y="0"/>
                  </a:lnTo>
                  <a:lnTo>
                    <a:pt x="8892" y="0"/>
                  </a:lnTo>
                  <a:lnTo>
                    <a:pt x="9073" y="45"/>
                  </a:lnTo>
                  <a:lnTo>
                    <a:pt x="9253" y="136"/>
                  </a:lnTo>
                  <a:lnTo>
                    <a:pt x="9389" y="271"/>
                  </a:lnTo>
                  <a:lnTo>
                    <a:pt x="9479" y="406"/>
                  </a:lnTo>
                  <a:lnTo>
                    <a:pt x="9569" y="587"/>
                  </a:lnTo>
                  <a:lnTo>
                    <a:pt x="9659" y="768"/>
                  </a:lnTo>
                  <a:lnTo>
                    <a:pt x="9659" y="948"/>
                  </a:lnTo>
                  <a:lnTo>
                    <a:pt x="9659" y="6139"/>
                  </a:lnTo>
                  <a:lnTo>
                    <a:pt x="9659" y="6139"/>
                  </a:lnTo>
                  <a:lnTo>
                    <a:pt x="9659" y="6319"/>
                  </a:lnTo>
                  <a:lnTo>
                    <a:pt x="9569" y="6500"/>
                  </a:lnTo>
                  <a:lnTo>
                    <a:pt x="9479" y="6635"/>
                  </a:lnTo>
                  <a:lnTo>
                    <a:pt x="9389" y="6816"/>
                  </a:lnTo>
                  <a:lnTo>
                    <a:pt x="9253" y="6906"/>
                  </a:lnTo>
                  <a:lnTo>
                    <a:pt x="9073" y="6996"/>
                  </a:lnTo>
                  <a:lnTo>
                    <a:pt x="8892" y="7041"/>
                  </a:lnTo>
                  <a:lnTo>
                    <a:pt x="8712" y="7086"/>
                  </a:lnTo>
                  <a:lnTo>
                    <a:pt x="4379" y="7086"/>
                  </a:lnTo>
                  <a:lnTo>
                    <a:pt x="4379" y="7086"/>
                  </a:lnTo>
                  <a:lnTo>
                    <a:pt x="4153" y="7132"/>
                  </a:lnTo>
                  <a:lnTo>
                    <a:pt x="3972" y="7267"/>
                  </a:lnTo>
                  <a:lnTo>
                    <a:pt x="2032" y="9163"/>
                  </a:lnTo>
                  <a:lnTo>
                    <a:pt x="2032" y="9163"/>
                  </a:lnTo>
                  <a:lnTo>
                    <a:pt x="1986" y="9208"/>
                  </a:lnTo>
                  <a:lnTo>
                    <a:pt x="1941" y="9208"/>
                  </a:lnTo>
                  <a:lnTo>
                    <a:pt x="1896" y="9163"/>
                  </a:lnTo>
                  <a:lnTo>
                    <a:pt x="1851" y="9072"/>
                  </a:lnTo>
                  <a:lnTo>
                    <a:pt x="1851" y="7312"/>
                  </a:lnTo>
                  <a:lnTo>
                    <a:pt x="1851" y="7312"/>
                  </a:lnTo>
                  <a:lnTo>
                    <a:pt x="1851" y="7222"/>
                  </a:lnTo>
                  <a:lnTo>
                    <a:pt x="1806" y="7132"/>
                  </a:lnTo>
                  <a:lnTo>
                    <a:pt x="1716" y="7086"/>
                  </a:lnTo>
                  <a:lnTo>
                    <a:pt x="1625" y="7086"/>
                  </a:lnTo>
                  <a:lnTo>
                    <a:pt x="948" y="7086"/>
                  </a:lnTo>
                  <a:lnTo>
                    <a:pt x="948" y="7086"/>
                  </a:lnTo>
                  <a:lnTo>
                    <a:pt x="768" y="7041"/>
                  </a:lnTo>
                  <a:lnTo>
                    <a:pt x="587" y="6996"/>
                  </a:lnTo>
                  <a:lnTo>
                    <a:pt x="452" y="6906"/>
                  </a:lnTo>
                  <a:lnTo>
                    <a:pt x="271" y="6816"/>
                  </a:lnTo>
                  <a:lnTo>
                    <a:pt x="181" y="6635"/>
                  </a:lnTo>
                  <a:lnTo>
                    <a:pt x="91" y="6500"/>
                  </a:lnTo>
                  <a:lnTo>
                    <a:pt x="46" y="6319"/>
                  </a:lnTo>
                  <a:lnTo>
                    <a:pt x="0" y="6139"/>
                  </a:lnTo>
                  <a:lnTo>
                    <a:pt x="0" y="948"/>
                  </a:lnTo>
                  <a:lnTo>
                    <a:pt x="0" y="948"/>
                  </a:lnTo>
                  <a:lnTo>
                    <a:pt x="46" y="768"/>
                  </a:lnTo>
                  <a:lnTo>
                    <a:pt x="91" y="587"/>
                  </a:lnTo>
                  <a:lnTo>
                    <a:pt x="181" y="406"/>
                  </a:lnTo>
                  <a:lnTo>
                    <a:pt x="271" y="271"/>
                  </a:lnTo>
                  <a:lnTo>
                    <a:pt x="452" y="136"/>
                  </a:lnTo>
                  <a:lnTo>
                    <a:pt x="587" y="45"/>
                  </a:lnTo>
                  <a:lnTo>
                    <a:pt x="768" y="0"/>
                  </a:lnTo>
                  <a:lnTo>
                    <a:pt x="948" y="0"/>
                  </a:lnTo>
                  <a:lnTo>
                    <a:pt x="94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4"/>
            <p:cNvSpPr/>
            <p:nvPr/>
          </p:nvSpPr>
          <p:spPr>
            <a:xfrm>
              <a:off x="3376095" y="1547456"/>
              <a:ext cx="241913" cy="230541"/>
            </a:xfrm>
            <a:custGeom>
              <a:avLst/>
              <a:gdLst/>
              <a:ahLst/>
              <a:cxnLst/>
              <a:rect l="l" t="t" r="r" b="b"/>
              <a:pathLst>
                <a:path w="9615" h="9163" extrusionOk="0">
                  <a:moveTo>
                    <a:pt x="8892" y="0"/>
                  </a:moveTo>
                  <a:lnTo>
                    <a:pt x="8892" y="0"/>
                  </a:lnTo>
                  <a:lnTo>
                    <a:pt x="9028" y="91"/>
                  </a:lnTo>
                  <a:lnTo>
                    <a:pt x="9163" y="181"/>
                  </a:lnTo>
                  <a:lnTo>
                    <a:pt x="9389" y="497"/>
                  </a:lnTo>
                  <a:lnTo>
                    <a:pt x="9569" y="813"/>
                  </a:lnTo>
                  <a:lnTo>
                    <a:pt x="9614" y="948"/>
                  </a:lnTo>
                  <a:lnTo>
                    <a:pt x="9614" y="6093"/>
                  </a:lnTo>
                  <a:lnTo>
                    <a:pt x="9614" y="6093"/>
                  </a:lnTo>
                  <a:lnTo>
                    <a:pt x="9524" y="6274"/>
                  </a:lnTo>
                  <a:lnTo>
                    <a:pt x="9344" y="6590"/>
                  </a:lnTo>
                  <a:lnTo>
                    <a:pt x="9208" y="6770"/>
                  </a:lnTo>
                  <a:lnTo>
                    <a:pt x="9028" y="6906"/>
                  </a:lnTo>
                  <a:lnTo>
                    <a:pt x="8847" y="6996"/>
                  </a:lnTo>
                  <a:lnTo>
                    <a:pt x="8667" y="7041"/>
                  </a:lnTo>
                  <a:lnTo>
                    <a:pt x="4288" y="7041"/>
                  </a:lnTo>
                  <a:lnTo>
                    <a:pt x="4288" y="7041"/>
                  </a:lnTo>
                  <a:lnTo>
                    <a:pt x="4108" y="7086"/>
                  </a:lnTo>
                  <a:lnTo>
                    <a:pt x="3882" y="7222"/>
                  </a:lnTo>
                  <a:lnTo>
                    <a:pt x="1987" y="9118"/>
                  </a:lnTo>
                  <a:lnTo>
                    <a:pt x="1987" y="9118"/>
                  </a:lnTo>
                  <a:lnTo>
                    <a:pt x="1941" y="9163"/>
                  </a:lnTo>
                  <a:lnTo>
                    <a:pt x="1851" y="9163"/>
                  </a:lnTo>
                  <a:lnTo>
                    <a:pt x="1851" y="9118"/>
                  </a:lnTo>
                  <a:lnTo>
                    <a:pt x="1806" y="9072"/>
                  </a:lnTo>
                  <a:lnTo>
                    <a:pt x="1806" y="7312"/>
                  </a:lnTo>
                  <a:lnTo>
                    <a:pt x="1806" y="7312"/>
                  </a:lnTo>
                  <a:lnTo>
                    <a:pt x="1761" y="7177"/>
                  </a:lnTo>
                  <a:lnTo>
                    <a:pt x="1716" y="7132"/>
                  </a:lnTo>
                  <a:lnTo>
                    <a:pt x="1580" y="7086"/>
                  </a:lnTo>
                  <a:lnTo>
                    <a:pt x="903" y="7086"/>
                  </a:lnTo>
                  <a:lnTo>
                    <a:pt x="903" y="7086"/>
                  </a:lnTo>
                  <a:lnTo>
                    <a:pt x="768" y="6996"/>
                  </a:lnTo>
                  <a:lnTo>
                    <a:pt x="497" y="6861"/>
                  </a:lnTo>
                  <a:lnTo>
                    <a:pt x="181" y="6590"/>
                  </a:lnTo>
                  <a:lnTo>
                    <a:pt x="46" y="6455"/>
                  </a:lnTo>
                  <a:lnTo>
                    <a:pt x="1" y="6319"/>
                  </a:lnTo>
                  <a:lnTo>
                    <a:pt x="7944" y="6319"/>
                  </a:lnTo>
                  <a:lnTo>
                    <a:pt x="7944" y="6319"/>
                  </a:lnTo>
                  <a:lnTo>
                    <a:pt x="8125" y="6274"/>
                  </a:lnTo>
                  <a:lnTo>
                    <a:pt x="8305" y="6229"/>
                  </a:lnTo>
                  <a:lnTo>
                    <a:pt x="8486" y="6139"/>
                  </a:lnTo>
                  <a:lnTo>
                    <a:pt x="8621" y="6048"/>
                  </a:lnTo>
                  <a:lnTo>
                    <a:pt x="8712" y="5913"/>
                  </a:lnTo>
                  <a:lnTo>
                    <a:pt x="8802" y="5732"/>
                  </a:lnTo>
                  <a:lnTo>
                    <a:pt x="8847" y="5597"/>
                  </a:lnTo>
                  <a:lnTo>
                    <a:pt x="8892" y="5416"/>
                  </a:lnTo>
                  <a:lnTo>
                    <a:pt x="8892" y="0"/>
                  </a:lnTo>
                  <a:lnTo>
                    <a:pt x="8892" y="0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3427194" y="1576968"/>
              <a:ext cx="138581" cy="116994"/>
            </a:xfrm>
            <a:custGeom>
              <a:avLst/>
              <a:gdLst/>
              <a:ahLst/>
              <a:cxnLst/>
              <a:rect l="l" t="t" r="r" b="b"/>
              <a:pathLst>
                <a:path w="5508" h="4650" extrusionOk="0">
                  <a:moveTo>
                    <a:pt x="2528" y="4605"/>
                  </a:moveTo>
                  <a:lnTo>
                    <a:pt x="2528" y="4605"/>
                  </a:lnTo>
                  <a:lnTo>
                    <a:pt x="1851" y="4243"/>
                  </a:lnTo>
                  <a:lnTo>
                    <a:pt x="1445" y="3973"/>
                  </a:lnTo>
                  <a:lnTo>
                    <a:pt x="994" y="3612"/>
                  </a:lnTo>
                  <a:lnTo>
                    <a:pt x="633" y="3205"/>
                  </a:lnTo>
                  <a:lnTo>
                    <a:pt x="452" y="2935"/>
                  </a:lnTo>
                  <a:lnTo>
                    <a:pt x="317" y="2709"/>
                  </a:lnTo>
                  <a:lnTo>
                    <a:pt x="181" y="2438"/>
                  </a:lnTo>
                  <a:lnTo>
                    <a:pt x="91" y="2167"/>
                  </a:lnTo>
                  <a:lnTo>
                    <a:pt x="46" y="1896"/>
                  </a:lnTo>
                  <a:lnTo>
                    <a:pt x="1" y="1580"/>
                  </a:lnTo>
                  <a:lnTo>
                    <a:pt x="1" y="1580"/>
                  </a:lnTo>
                  <a:lnTo>
                    <a:pt x="46" y="1265"/>
                  </a:lnTo>
                  <a:lnTo>
                    <a:pt x="136" y="949"/>
                  </a:lnTo>
                  <a:lnTo>
                    <a:pt x="226" y="723"/>
                  </a:lnTo>
                  <a:lnTo>
                    <a:pt x="362" y="497"/>
                  </a:lnTo>
                  <a:lnTo>
                    <a:pt x="542" y="362"/>
                  </a:lnTo>
                  <a:lnTo>
                    <a:pt x="723" y="226"/>
                  </a:lnTo>
                  <a:lnTo>
                    <a:pt x="948" y="91"/>
                  </a:lnTo>
                  <a:lnTo>
                    <a:pt x="1129" y="46"/>
                  </a:lnTo>
                  <a:lnTo>
                    <a:pt x="1355" y="1"/>
                  </a:lnTo>
                  <a:lnTo>
                    <a:pt x="1580" y="1"/>
                  </a:lnTo>
                  <a:lnTo>
                    <a:pt x="1987" y="46"/>
                  </a:lnTo>
                  <a:lnTo>
                    <a:pt x="2212" y="91"/>
                  </a:lnTo>
                  <a:lnTo>
                    <a:pt x="2393" y="181"/>
                  </a:lnTo>
                  <a:lnTo>
                    <a:pt x="2528" y="317"/>
                  </a:lnTo>
                  <a:lnTo>
                    <a:pt x="2664" y="452"/>
                  </a:lnTo>
                  <a:lnTo>
                    <a:pt x="2664" y="452"/>
                  </a:lnTo>
                  <a:lnTo>
                    <a:pt x="2709" y="497"/>
                  </a:lnTo>
                  <a:lnTo>
                    <a:pt x="2754" y="497"/>
                  </a:lnTo>
                  <a:lnTo>
                    <a:pt x="2844" y="497"/>
                  </a:lnTo>
                  <a:lnTo>
                    <a:pt x="2889" y="452"/>
                  </a:lnTo>
                  <a:lnTo>
                    <a:pt x="2889" y="452"/>
                  </a:lnTo>
                  <a:lnTo>
                    <a:pt x="3025" y="317"/>
                  </a:lnTo>
                  <a:lnTo>
                    <a:pt x="3160" y="181"/>
                  </a:lnTo>
                  <a:lnTo>
                    <a:pt x="3341" y="91"/>
                  </a:lnTo>
                  <a:lnTo>
                    <a:pt x="3521" y="46"/>
                  </a:lnTo>
                  <a:lnTo>
                    <a:pt x="3927" y="1"/>
                  </a:lnTo>
                  <a:lnTo>
                    <a:pt x="4153" y="1"/>
                  </a:lnTo>
                  <a:lnTo>
                    <a:pt x="4379" y="46"/>
                  </a:lnTo>
                  <a:lnTo>
                    <a:pt x="4604" y="91"/>
                  </a:lnTo>
                  <a:lnTo>
                    <a:pt x="4785" y="226"/>
                  </a:lnTo>
                  <a:lnTo>
                    <a:pt x="4966" y="362"/>
                  </a:lnTo>
                  <a:lnTo>
                    <a:pt x="5146" y="497"/>
                  </a:lnTo>
                  <a:lnTo>
                    <a:pt x="5281" y="723"/>
                  </a:lnTo>
                  <a:lnTo>
                    <a:pt x="5417" y="949"/>
                  </a:lnTo>
                  <a:lnTo>
                    <a:pt x="5462" y="1265"/>
                  </a:lnTo>
                  <a:lnTo>
                    <a:pt x="5507" y="1580"/>
                  </a:lnTo>
                  <a:lnTo>
                    <a:pt x="5507" y="1580"/>
                  </a:lnTo>
                  <a:lnTo>
                    <a:pt x="5507" y="1896"/>
                  </a:lnTo>
                  <a:lnTo>
                    <a:pt x="5462" y="2167"/>
                  </a:lnTo>
                  <a:lnTo>
                    <a:pt x="5372" y="2438"/>
                  </a:lnTo>
                  <a:lnTo>
                    <a:pt x="5236" y="2709"/>
                  </a:lnTo>
                  <a:lnTo>
                    <a:pt x="5101" y="2935"/>
                  </a:lnTo>
                  <a:lnTo>
                    <a:pt x="4920" y="3205"/>
                  </a:lnTo>
                  <a:lnTo>
                    <a:pt x="4514" y="3612"/>
                  </a:lnTo>
                  <a:lnTo>
                    <a:pt x="4108" y="3973"/>
                  </a:lnTo>
                  <a:lnTo>
                    <a:pt x="3657" y="4243"/>
                  </a:lnTo>
                  <a:lnTo>
                    <a:pt x="2980" y="4605"/>
                  </a:lnTo>
                  <a:lnTo>
                    <a:pt x="2980" y="4605"/>
                  </a:lnTo>
                  <a:lnTo>
                    <a:pt x="2754" y="4650"/>
                  </a:lnTo>
                  <a:lnTo>
                    <a:pt x="2528" y="4605"/>
                  </a:lnTo>
                  <a:lnTo>
                    <a:pt x="2528" y="460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4"/>
            <p:cNvSpPr/>
            <p:nvPr/>
          </p:nvSpPr>
          <p:spPr>
            <a:xfrm>
              <a:off x="3440831" y="1579258"/>
              <a:ext cx="124945" cy="114704"/>
            </a:xfrm>
            <a:custGeom>
              <a:avLst/>
              <a:gdLst/>
              <a:ahLst/>
              <a:cxnLst/>
              <a:rect l="l" t="t" r="r" b="b"/>
              <a:pathLst>
                <a:path w="4966" h="4559" extrusionOk="0">
                  <a:moveTo>
                    <a:pt x="1986" y="4514"/>
                  </a:moveTo>
                  <a:lnTo>
                    <a:pt x="1986" y="4514"/>
                  </a:lnTo>
                  <a:lnTo>
                    <a:pt x="1580" y="4333"/>
                  </a:lnTo>
                  <a:lnTo>
                    <a:pt x="1084" y="3972"/>
                  </a:lnTo>
                  <a:lnTo>
                    <a:pt x="497" y="3566"/>
                  </a:lnTo>
                  <a:lnTo>
                    <a:pt x="226" y="3295"/>
                  </a:lnTo>
                  <a:lnTo>
                    <a:pt x="0" y="2979"/>
                  </a:lnTo>
                  <a:lnTo>
                    <a:pt x="0" y="2979"/>
                  </a:lnTo>
                  <a:lnTo>
                    <a:pt x="361" y="3250"/>
                  </a:lnTo>
                  <a:lnTo>
                    <a:pt x="722" y="3475"/>
                  </a:lnTo>
                  <a:lnTo>
                    <a:pt x="1264" y="3791"/>
                  </a:lnTo>
                  <a:lnTo>
                    <a:pt x="1264" y="3791"/>
                  </a:lnTo>
                  <a:lnTo>
                    <a:pt x="1490" y="3836"/>
                  </a:lnTo>
                  <a:lnTo>
                    <a:pt x="1670" y="3791"/>
                  </a:lnTo>
                  <a:lnTo>
                    <a:pt x="1670" y="3791"/>
                  </a:lnTo>
                  <a:lnTo>
                    <a:pt x="2392" y="3385"/>
                  </a:lnTo>
                  <a:lnTo>
                    <a:pt x="2799" y="3114"/>
                  </a:lnTo>
                  <a:lnTo>
                    <a:pt x="3205" y="2753"/>
                  </a:lnTo>
                  <a:lnTo>
                    <a:pt x="3611" y="2347"/>
                  </a:lnTo>
                  <a:lnTo>
                    <a:pt x="3792" y="2121"/>
                  </a:lnTo>
                  <a:lnTo>
                    <a:pt x="3927" y="1851"/>
                  </a:lnTo>
                  <a:lnTo>
                    <a:pt x="4062" y="1625"/>
                  </a:lnTo>
                  <a:lnTo>
                    <a:pt x="4153" y="1309"/>
                  </a:lnTo>
                  <a:lnTo>
                    <a:pt x="4198" y="1038"/>
                  </a:lnTo>
                  <a:lnTo>
                    <a:pt x="4198" y="722"/>
                  </a:lnTo>
                  <a:lnTo>
                    <a:pt x="4198" y="722"/>
                  </a:lnTo>
                  <a:lnTo>
                    <a:pt x="4153" y="361"/>
                  </a:lnTo>
                  <a:lnTo>
                    <a:pt x="4062" y="0"/>
                  </a:lnTo>
                  <a:lnTo>
                    <a:pt x="4062" y="0"/>
                  </a:lnTo>
                  <a:lnTo>
                    <a:pt x="4243" y="90"/>
                  </a:lnTo>
                  <a:lnTo>
                    <a:pt x="4424" y="226"/>
                  </a:lnTo>
                  <a:lnTo>
                    <a:pt x="4559" y="361"/>
                  </a:lnTo>
                  <a:lnTo>
                    <a:pt x="4694" y="542"/>
                  </a:lnTo>
                  <a:lnTo>
                    <a:pt x="4785" y="722"/>
                  </a:lnTo>
                  <a:lnTo>
                    <a:pt x="4875" y="948"/>
                  </a:lnTo>
                  <a:lnTo>
                    <a:pt x="4920" y="1174"/>
                  </a:lnTo>
                  <a:lnTo>
                    <a:pt x="4965" y="1489"/>
                  </a:lnTo>
                  <a:lnTo>
                    <a:pt x="4965" y="1489"/>
                  </a:lnTo>
                  <a:lnTo>
                    <a:pt x="4965" y="1805"/>
                  </a:lnTo>
                  <a:lnTo>
                    <a:pt x="4920" y="2076"/>
                  </a:lnTo>
                  <a:lnTo>
                    <a:pt x="4830" y="2347"/>
                  </a:lnTo>
                  <a:lnTo>
                    <a:pt x="4694" y="2618"/>
                  </a:lnTo>
                  <a:lnTo>
                    <a:pt x="4559" y="2844"/>
                  </a:lnTo>
                  <a:lnTo>
                    <a:pt x="4378" y="3114"/>
                  </a:lnTo>
                  <a:lnTo>
                    <a:pt x="3972" y="3521"/>
                  </a:lnTo>
                  <a:lnTo>
                    <a:pt x="3566" y="3882"/>
                  </a:lnTo>
                  <a:lnTo>
                    <a:pt x="3115" y="4152"/>
                  </a:lnTo>
                  <a:lnTo>
                    <a:pt x="2438" y="4514"/>
                  </a:lnTo>
                  <a:lnTo>
                    <a:pt x="2438" y="4514"/>
                  </a:lnTo>
                  <a:lnTo>
                    <a:pt x="2212" y="4559"/>
                  </a:lnTo>
                  <a:lnTo>
                    <a:pt x="1986" y="4514"/>
                  </a:lnTo>
                  <a:lnTo>
                    <a:pt x="1986" y="4514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3510095" y="1770017"/>
              <a:ext cx="29563" cy="60208"/>
            </a:xfrm>
            <a:custGeom>
              <a:avLst/>
              <a:gdLst/>
              <a:ahLst/>
              <a:cxnLst/>
              <a:rect l="l" t="t" r="r" b="b"/>
              <a:pathLst>
                <a:path w="1175" h="2393" extrusionOk="0">
                  <a:moveTo>
                    <a:pt x="407" y="317"/>
                  </a:moveTo>
                  <a:lnTo>
                    <a:pt x="407" y="317"/>
                  </a:lnTo>
                  <a:lnTo>
                    <a:pt x="362" y="858"/>
                  </a:lnTo>
                  <a:lnTo>
                    <a:pt x="271" y="1400"/>
                  </a:lnTo>
                  <a:lnTo>
                    <a:pt x="181" y="1896"/>
                  </a:lnTo>
                  <a:lnTo>
                    <a:pt x="1" y="2393"/>
                  </a:lnTo>
                  <a:lnTo>
                    <a:pt x="993" y="2393"/>
                  </a:lnTo>
                  <a:lnTo>
                    <a:pt x="993" y="2393"/>
                  </a:lnTo>
                  <a:lnTo>
                    <a:pt x="1129" y="1761"/>
                  </a:lnTo>
                  <a:lnTo>
                    <a:pt x="1174" y="1039"/>
                  </a:lnTo>
                  <a:lnTo>
                    <a:pt x="1174" y="1039"/>
                  </a:lnTo>
                  <a:lnTo>
                    <a:pt x="1129" y="542"/>
                  </a:lnTo>
                  <a:lnTo>
                    <a:pt x="1039" y="1"/>
                  </a:lnTo>
                  <a:lnTo>
                    <a:pt x="407" y="1"/>
                  </a:lnTo>
                  <a:lnTo>
                    <a:pt x="407" y="1"/>
                  </a:lnTo>
                  <a:lnTo>
                    <a:pt x="407" y="317"/>
                  </a:lnTo>
                  <a:lnTo>
                    <a:pt x="407" y="317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3259129" y="1540638"/>
              <a:ext cx="365701" cy="399742"/>
            </a:xfrm>
            <a:custGeom>
              <a:avLst/>
              <a:gdLst/>
              <a:ahLst/>
              <a:cxnLst/>
              <a:rect l="l" t="t" r="r" b="b"/>
              <a:pathLst>
                <a:path w="14535" h="15888" extrusionOk="0">
                  <a:moveTo>
                    <a:pt x="4424" y="5146"/>
                  </a:moveTo>
                  <a:lnTo>
                    <a:pt x="4424" y="6094"/>
                  </a:lnTo>
                  <a:lnTo>
                    <a:pt x="4018" y="5778"/>
                  </a:lnTo>
                  <a:lnTo>
                    <a:pt x="3702" y="5371"/>
                  </a:lnTo>
                  <a:lnTo>
                    <a:pt x="4018" y="5236"/>
                  </a:lnTo>
                  <a:lnTo>
                    <a:pt x="4424" y="5146"/>
                  </a:lnTo>
                  <a:close/>
                  <a:moveTo>
                    <a:pt x="7944" y="1219"/>
                  </a:moveTo>
                  <a:lnTo>
                    <a:pt x="7764" y="1264"/>
                  </a:lnTo>
                  <a:lnTo>
                    <a:pt x="7538" y="1309"/>
                  </a:lnTo>
                  <a:lnTo>
                    <a:pt x="7313" y="1445"/>
                  </a:lnTo>
                  <a:lnTo>
                    <a:pt x="7132" y="1535"/>
                  </a:lnTo>
                  <a:lnTo>
                    <a:pt x="6861" y="1806"/>
                  </a:lnTo>
                  <a:lnTo>
                    <a:pt x="6681" y="2122"/>
                  </a:lnTo>
                  <a:lnTo>
                    <a:pt x="6545" y="2528"/>
                  </a:lnTo>
                  <a:lnTo>
                    <a:pt x="6455" y="3024"/>
                  </a:lnTo>
                  <a:lnTo>
                    <a:pt x="6500" y="3386"/>
                  </a:lnTo>
                  <a:lnTo>
                    <a:pt x="6590" y="3792"/>
                  </a:lnTo>
                  <a:lnTo>
                    <a:pt x="6726" y="4108"/>
                  </a:lnTo>
                  <a:lnTo>
                    <a:pt x="6906" y="4469"/>
                  </a:lnTo>
                  <a:lnTo>
                    <a:pt x="7087" y="4740"/>
                  </a:lnTo>
                  <a:lnTo>
                    <a:pt x="7358" y="5010"/>
                  </a:lnTo>
                  <a:lnTo>
                    <a:pt x="7628" y="5281"/>
                  </a:lnTo>
                  <a:lnTo>
                    <a:pt x="7899" y="5507"/>
                  </a:lnTo>
                  <a:lnTo>
                    <a:pt x="8396" y="5868"/>
                  </a:lnTo>
                  <a:lnTo>
                    <a:pt x="8892" y="6139"/>
                  </a:lnTo>
                  <a:lnTo>
                    <a:pt x="9344" y="6364"/>
                  </a:lnTo>
                  <a:lnTo>
                    <a:pt x="9524" y="6364"/>
                  </a:lnTo>
                  <a:lnTo>
                    <a:pt x="10021" y="6139"/>
                  </a:lnTo>
                  <a:lnTo>
                    <a:pt x="10472" y="5868"/>
                  </a:lnTo>
                  <a:lnTo>
                    <a:pt x="11014" y="5507"/>
                  </a:lnTo>
                  <a:lnTo>
                    <a:pt x="11104" y="5417"/>
                  </a:lnTo>
                  <a:lnTo>
                    <a:pt x="11104" y="5326"/>
                  </a:lnTo>
                  <a:lnTo>
                    <a:pt x="11104" y="5236"/>
                  </a:lnTo>
                  <a:lnTo>
                    <a:pt x="11059" y="5146"/>
                  </a:lnTo>
                  <a:lnTo>
                    <a:pt x="11014" y="5101"/>
                  </a:lnTo>
                  <a:lnTo>
                    <a:pt x="10923" y="5056"/>
                  </a:lnTo>
                  <a:lnTo>
                    <a:pt x="10833" y="5101"/>
                  </a:lnTo>
                  <a:lnTo>
                    <a:pt x="10743" y="5101"/>
                  </a:lnTo>
                  <a:lnTo>
                    <a:pt x="10337" y="5417"/>
                  </a:lnTo>
                  <a:lnTo>
                    <a:pt x="9976" y="5642"/>
                  </a:lnTo>
                  <a:lnTo>
                    <a:pt x="9434" y="5913"/>
                  </a:lnTo>
                  <a:lnTo>
                    <a:pt x="8847" y="5597"/>
                  </a:lnTo>
                  <a:lnTo>
                    <a:pt x="8441" y="5326"/>
                  </a:lnTo>
                  <a:lnTo>
                    <a:pt x="7990" y="5010"/>
                  </a:lnTo>
                  <a:lnTo>
                    <a:pt x="7583" y="4604"/>
                  </a:lnTo>
                  <a:lnTo>
                    <a:pt x="7403" y="4379"/>
                  </a:lnTo>
                  <a:lnTo>
                    <a:pt x="7222" y="4153"/>
                  </a:lnTo>
                  <a:lnTo>
                    <a:pt x="7087" y="3882"/>
                  </a:lnTo>
                  <a:lnTo>
                    <a:pt x="6997" y="3611"/>
                  </a:lnTo>
                  <a:lnTo>
                    <a:pt x="6951" y="3340"/>
                  </a:lnTo>
                  <a:lnTo>
                    <a:pt x="6951" y="3024"/>
                  </a:lnTo>
                  <a:lnTo>
                    <a:pt x="6997" y="2663"/>
                  </a:lnTo>
                  <a:lnTo>
                    <a:pt x="7087" y="2347"/>
                  </a:lnTo>
                  <a:lnTo>
                    <a:pt x="7222" y="2122"/>
                  </a:lnTo>
                  <a:lnTo>
                    <a:pt x="7448" y="1941"/>
                  </a:lnTo>
                  <a:lnTo>
                    <a:pt x="7719" y="1761"/>
                  </a:lnTo>
                  <a:lnTo>
                    <a:pt x="8035" y="1670"/>
                  </a:lnTo>
                  <a:lnTo>
                    <a:pt x="8351" y="1670"/>
                  </a:lnTo>
                  <a:lnTo>
                    <a:pt x="8667" y="1716"/>
                  </a:lnTo>
                  <a:lnTo>
                    <a:pt x="8847" y="1806"/>
                  </a:lnTo>
                  <a:lnTo>
                    <a:pt x="9028" y="1896"/>
                  </a:lnTo>
                  <a:lnTo>
                    <a:pt x="9163" y="2032"/>
                  </a:lnTo>
                  <a:lnTo>
                    <a:pt x="9208" y="2167"/>
                  </a:lnTo>
                  <a:lnTo>
                    <a:pt x="9253" y="2257"/>
                  </a:lnTo>
                  <a:lnTo>
                    <a:pt x="9344" y="2302"/>
                  </a:lnTo>
                  <a:lnTo>
                    <a:pt x="9524" y="2302"/>
                  </a:lnTo>
                  <a:lnTo>
                    <a:pt x="9614" y="2257"/>
                  </a:lnTo>
                  <a:lnTo>
                    <a:pt x="9660" y="2167"/>
                  </a:lnTo>
                  <a:lnTo>
                    <a:pt x="9750" y="2032"/>
                  </a:lnTo>
                  <a:lnTo>
                    <a:pt x="9885" y="1896"/>
                  </a:lnTo>
                  <a:lnTo>
                    <a:pt x="10021" y="1806"/>
                  </a:lnTo>
                  <a:lnTo>
                    <a:pt x="10201" y="1716"/>
                  </a:lnTo>
                  <a:lnTo>
                    <a:pt x="10517" y="1670"/>
                  </a:lnTo>
                  <a:lnTo>
                    <a:pt x="10878" y="1670"/>
                  </a:lnTo>
                  <a:lnTo>
                    <a:pt x="11194" y="1761"/>
                  </a:lnTo>
                  <a:lnTo>
                    <a:pt x="11465" y="1941"/>
                  </a:lnTo>
                  <a:lnTo>
                    <a:pt x="11646" y="2122"/>
                  </a:lnTo>
                  <a:lnTo>
                    <a:pt x="11826" y="2347"/>
                  </a:lnTo>
                  <a:lnTo>
                    <a:pt x="11916" y="2663"/>
                  </a:lnTo>
                  <a:lnTo>
                    <a:pt x="11961" y="3024"/>
                  </a:lnTo>
                  <a:lnTo>
                    <a:pt x="11916" y="3431"/>
                  </a:lnTo>
                  <a:lnTo>
                    <a:pt x="11826" y="3792"/>
                  </a:lnTo>
                  <a:lnTo>
                    <a:pt x="11691" y="4108"/>
                  </a:lnTo>
                  <a:lnTo>
                    <a:pt x="11465" y="4424"/>
                  </a:lnTo>
                  <a:lnTo>
                    <a:pt x="11420" y="4514"/>
                  </a:lnTo>
                  <a:lnTo>
                    <a:pt x="11420" y="4604"/>
                  </a:lnTo>
                  <a:lnTo>
                    <a:pt x="11420" y="4694"/>
                  </a:lnTo>
                  <a:lnTo>
                    <a:pt x="11510" y="4740"/>
                  </a:lnTo>
                  <a:lnTo>
                    <a:pt x="11555" y="4785"/>
                  </a:lnTo>
                  <a:lnTo>
                    <a:pt x="11736" y="4785"/>
                  </a:lnTo>
                  <a:lnTo>
                    <a:pt x="11826" y="4694"/>
                  </a:lnTo>
                  <a:lnTo>
                    <a:pt x="12052" y="4333"/>
                  </a:lnTo>
                  <a:lnTo>
                    <a:pt x="12277" y="3927"/>
                  </a:lnTo>
                  <a:lnTo>
                    <a:pt x="12368" y="3476"/>
                  </a:lnTo>
                  <a:lnTo>
                    <a:pt x="12413" y="3024"/>
                  </a:lnTo>
                  <a:lnTo>
                    <a:pt x="12368" y="2528"/>
                  </a:lnTo>
                  <a:lnTo>
                    <a:pt x="12232" y="2122"/>
                  </a:lnTo>
                  <a:lnTo>
                    <a:pt x="12007" y="1806"/>
                  </a:lnTo>
                  <a:lnTo>
                    <a:pt x="11736" y="1535"/>
                  </a:lnTo>
                  <a:lnTo>
                    <a:pt x="11555" y="1445"/>
                  </a:lnTo>
                  <a:lnTo>
                    <a:pt x="11330" y="1309"/>
                  </a:lnTo>
                  <a:lnTo>
                    <a:pt x="11149" y="1264"/>
                  </a:lnTo>
                  <a:lnTo>
                    <a:pt x="10923" y="1219"/>
                  </a:lnTo>
                  <a:lnTo>
                    <a:pt x="10517" y="1219"/>
                  </a:lnTo>
                  <a:lnTo>
                    <a:pt x="10111" y="1264"/>
                  </a:lnTo>
                  <a:lnTo>
                    <a:pt x="9750" y="1445"/>
                  </a:lnTo>
                  <a:lnTo>
                    <a:pt x="9434" y="1670"/>
                  </a:lnTo>
                  <a:lnTo>
                    <a:pt x="9163" y="1445"/>
                  </a:lnTo>
                  <a:lnTo>
                    <a:pt x="8802" y="1264"/>
                  </a:lnTo>
                  <a:lnTo>
                    <a:pt x="8396" y="1219"/>
                  </a:lnTo>
                  <a:close/>
                  <a:moveTo>
                    <a:pt x="13451" y="497"/>
                  </a:moveTo>
                  <a:lnTo>
                    <a:pt x="13586" y="542"/>
                  </a:lnTo>
                  <a:lnTo>
                    <a:pt x="13812" y="677"/>
                  </a:lnTo>
                  <a:lnTo>
                    <a:pt x="13947" y="903"/>
                  </a:lnTo>
                  <a:lnTo>
                    <a:pt x="13993" y="1039"/>
                  </a:lnTo>
                  <a:lnTo>
                    <a:pt x="14038" y="1174"/>
                  </a:lnTo>
                  <a:lnTo>
                    <a:pt x="14038" y="6364"/>
                  </a:lnTo>
                  <a:lnTo>
                    <a:pt x="13993" y="6545"/>
                  </a:lnTo>
                  <a:lnTo>
                    <a:pt x="13947" y="6680"/>
                  </a:lnTo>
                  <a:lnTo>
                    <a:pt x="13812" y="6906"/>
                  </a:lnTo>
                  <a:lnTo>
                    <a:pt x="13586" y="7041"/>
                  </a:lnTo>
                  <a:lnTo>
                    <a:pt x="13451" y="7087"/>
                  </a:lnTo>
                  <a:lnTo>
                    <a:pt x="8712" y="7087"/>
                  </a:lnTo>
                  <a:lnTo>
                    <a:pt x="8621" y="7132"/>
                  </a:lnTo>
                  <a:lnTo>
                    <a:pt x="8531" y="7177"/>
                  </a:lnTo>
                  <a:lnTo>
                    <a:pt x="6681" y="9027"/>
                  </a:lnTo>
                  <a:lnTo>
                    <a:pt x="6681" y="7312"/>
                  </a:lnTo>
                  <a:lnTo>
                    <a:pt x="6681" y="7222"/>
                  </a:lnTo>
                  <a:lnTo>
                    <a:pt x="6636" y="7177"/>
                  </a:lnTo>
                  <a:lnTo>
                    <a:pt x="6545" y="7132"/>
                  </a:lnTo>
                  <a:lnTo>
                    <a:pt x="6455" y="7087"/>
                  </a:lnTo>
                  <a:lnTo>
                    <a:pt x="5417" y="7087"/>
                  </a:lnTo>
                  <a:lnTo>
                    <a:pt x="5281" y="7041"/>
                  </a:lnTo>
                  <a:lnTo>
                    <a:pt x="5056" y="6906"/>
                  </a:lnTo>
                  <a:lnTo>
                    <a:pt x="4875" y="6680"/>
                  </a:lnTo>
                  <a:lnTo>
                    <a:pt x="4830" y="6545"/>
                  </a:lnTo>
                  <a:lnTo>
                    <a:pt x="4830" y="6364"/>
                  </a:lnTo>
                  <a:lnTo>
                    <a:pt x="4830" y="1174"/>
                  </a:lnTo>
                  <a:lnTo>
                    <a:pt x="4830" y="1039"/>
                  </a:lnTo>
                  <a:lnTo>
                    <a:pt x="4875" y="903"/>
                  </a:lnTo>
                  <a:lnTo>
                    <a:pt x="5056" y="677"/>
                  </a:lnTo>
                  <a:lnTo>
                    <a:pt x="5281" y="542"/>
                  </a:lnTo>
                  <a:lnTo>
                    <a:pt x="5417" y="497"/>
                  </a:lnTo>
                  <a:close/>
                  <a:moveTo>
                    <a:pt x="3250" y="5597"/>
                  </a:moveTo>
                  <a:lnTo>
                    <a:pt x="3476" y="5868"/>
                  </a:lnTo>
                  <a:lnTo>
                    <a:pt x="3702" y="6139"/>
                  </a:lnTo>
                  <a:lnTo>
                    <a:pt x="4063" y="6410"/>
                  </a:lnTo>
                  <a:lnTo>
                    <a:pt x="4424" y="6680"/>
                  </a:lnTo>
                  <a:lnTo>
                    <a:pt x="4559" y="6951"/>
                  </a:lnTo>
                  <a:lnTo>
                    <a:pt x="4740" y="7222"/>
                  </a:lnTo>
                  <a:lnTo>
                    <a:pt x="4920" y="7357"/>
                  </a:lnTo>
                  <a:lnTo>
                    <a:pt x="5101" y="7493"/>
                  </a:lnTo>
                  <a:lnTo>
                    <a:pt x="5327" y="7538"/>
                  </a:lnTo>
                  <a:lnTo>
                    <a:pt x="5552" y="7583"/>
                  </a:lnTo>
                  <a:lnTo>
                    <a:pt x="6229" y="7583"/>
                  </a:lnTo>
                  <a:lnTo>
                    <a:pt x="6229" y="9569"/>
                  </a:lnTo>
                  <a:lnTo>
                    <a:pt x="6229" y="9659"/>
                  </a:lnTo>
                  <a:lnTo>
                    <a:pt x="6274" y="9704"/>
                  </a:lnTo>
                  <a:lnTo>
                    <a:pt x="6365" y="9795"/>
                  </a:lnTo>
                  <a:lnTo>
                    <a:pt x="6455" y="9795"/>
                  </a:lnTo>
                  <a:lnTo>
                    <a:pt x="6545" y="9750"/>
                  </a:lnTo>
                  <a:lnTo>
                    <a:pt x="6636" y="9704"/>
                  </a:lnTo>
                  <a:lnTo>
                    <a:pt x="8802" y="7583"/>
                  </a:lnTo>
                  <a:lnTo>
                    <a:pt x="10201" y="7583"/>
                  </a:lnTo>
                  <a:lnTo>
                    <a:pt x="10472" y="8125"/>
                  </a:lnTo>
                  <a:lnTo>
                    <a:pt x="10698" y="8757"/>
                  </a:lnTo>
                  <a:lnTo>
                    <a:pt x="10743" y="8937"/>
                  </a:lnTo>
                  <a:lnTo>
                    <a:pt x="9976" y="8937"/>
                  </a:lnTo>
                  <a:lnTo>
                    <a:pt x="9885" y="8982"/>
                  </a:lnTo>
                  <a:lnTo>
                    <a:pt x="9840" y="9073"/>
                  </a:lnTo>
                  <a:lnTo>
                    <a:pt x="9840" y="9163"/>
                  </a:lnTo>
                  <a:lnTo>
                    <a:pt x="9840" y="9253"/>
                  </a:lnTo>
                  <a:lnTo>
                    <a:pt x="9930" y="9343"/>
                  </a:lnTo>
                  <a:lnTo>
                    <a:pt x="9976" y="9389"/>
                  </a:lnTo>
                  <a:lnTo>
                    <a:pt x="10833" y="9389"/>
                  </a:lnTo>
                  <a:lnTo>
                    <a:pt x="10878" y="9795"/>
                  </a:lnTo>
                  <a:lnTo>
                    <a:pt x="10878" y="10201"/>
                  </a:lnTo>
                  <a:lnTo>
                    <a:pt x="10878" y="10743"/>
                  </a:lnTo>
                  <a:lnTo>
                    <a:pt x="10788" y="11284"/>
                  </a:lnTo>
                  <a:lnTo>
                    <a:pt x="8667" y="11284"/>
                  </a:lnTo>
                  <a:lnTo>
                    <a:pt x="8486" y="11239"/>
                  </a:lnTo>
                  <a:lnTo>
                    <a:pt x="8306" y="11149"/>
                  </a:lnTo>
                  <a:lnTo>
                    <a:pt x="8170" y="11013"/>
                  </a:lnTo>
                  <a:lnTo>
                    <a:pt x="8080" y="10878"/>
                  </a:lnTo>
                  <a:lnTo>
                    <a:pt x="7990" y="10697"/>
                  </a:lnTo>
                  <a:lnTo>
                    <a:pt x="7899" y="10517"/>
                  </a:lnTo>
                  <a:lnTo>
                    <a:pt x="7899" y="10336"/>
                  </a:lnTo>
                  <a:lnTo>
                    <a:pt x="7899" y="10156"/>
                  </a:lnTo>
                  <a:lnTo>
                    <a:pt x="7990" y="9975"/>
                  </a:lnTo>
                  <a:lnTo>
                    <a:pt x="8080" y="9795"/>
                  </a:lnTo>
                  <a:lnTo>
                    <a:pt x="8170" y="9659"/>
                  </a:lnTo>
                  <a:lnTo>
                    <a:pt x="8306" y="9569"/>
                  </a:lnTo>
                  <a:lnTo>
                    <a:pt x="8486" y="9479"/>
                  </a:lnTo>
                  <a:lnTo>
                    <a:pt x="8667" y="9389"/>
                  </a:lnTo>
                  <a:lnTo>
                    <a:pt x="9118" y="9389"/>
                  </a:lnTo>
                  <a:lnTo>
                    <a:pt x="9163" y="9298"/>
                  </a:lnTo>
                  <a:lnTo>
                    <a:pt x="9208" y="9208"/>
                  </a:lnTo>
                  <a:lnTo>
                    <a:pt x="9253" y="9118"/>
                  </a:lnTo>
                  <a:lnTo>
                    <a:pt x="9208" y="9027"/>
                  </a:lnTo>
                  <a:lnTo>
                    <a:pt x="9163" y="8982"/>
                  </a:lnTo>
                  <a:lnTo>
                    <a:pt x="9073" y="8937"/>
                  </a:lnTo>
                  <a:lnTo>
                    <a:pt x="8576" y="8937"/>
                  </a:lnTo>
                  <a:lnTo>
                    <a:pt x="8306" y="9027"/>
                  </a:lnTo>
                  <a:lnTo>
                    <a:pt x="8080" y="9163"/>
                  </a:lnTo>
                  <a:lnTo>
                    <a:pt x="7854" y="9343"/>
                  </a:lnTo>
                  <a:lnTo>
                    <a:pt x="7674" y="9569"/>
                  </a:lnTo>
                  <a:lnTo>
                    <a:pt x="7538" y="9795"/>
                  </a:lnTo>
                  <a:lnTo>
                    <a:pt x="7448" y="10066"/>
                  </a:lnTo>
                  <a:lnTo>
                    <a:pt x="7448" y="10336"/>
                  </a:lnTo>
                  <a:lnTo>
                    <a:pt x="7448" y="10652"/>
                  </a:lnTo>
                  <a:lnTo>
                    <a:pt x="7538" y="10878"/>
                  </a:lnTo>
                  <a:lnTo>
                    <a:pt x="7674" y="11149"/>
                  </a:lnTo>
                  <a:lnTo>
                    <a:pt x="7854" y="11329"/>
                  </a:lnTo>
                  <a:lnTo>
                    <a:pt x="8080" y="11510"/>
                  </a:lnTo>
                  <a:lnTo>
                    <a:pt x="8306" y="11645"/>
                  </a:lnTo>
                  <a:lnTo>
                    <a:pt x="8576" y="11736"/>
                  </a:lnTo>
                  <a:lnTo>
                    <a:pt x="8847" y="11781"/>
                  </a:lnTo>
                  <a:lnTo>
                    <a:pt x="10653" y="11781"/>
                  </a:lnTo>
                  <a:lnTo>
                    <a:pt x="10427" y="12367"/>
                  </a:lnTo>
                  <a:lnTo>
                    <a:pt x="10111" y="12909"/>
                  </a:lnTo>
                  <a:lnTo>
                    <a:pt x="9795" y="13406"/>
                  </a:lnTo>
                  <a:lnTo>
                    <a:pt x="9344" y="13857"/>
                  </a:lnTo>
                  <a:lnTo>
                    <a:pt x="8983" y="14218"/>
                  </a:lnTo>
                  <a:lnTo>
                    <a:pt x="8576" y="14489"/>
                  </a:lnTo>
                  <a:lnTo>
                    <a:pt x="8170" y="14760"/>
                  </a:lnTo>
                  <a:lnTo>
                    <a:pt x="7719" y="14985"/>
                  </a:lnTo>
                  <a:lnTo>
                    <a:pt x="7222" y="15166"/>
                  </a:lnTo>
                  <a:lnTo>
                    <a:pt x="6726" y="15301"/>
                  </a:lnTo>
                  <a:lnTo>
                    <a:pt x="6229" y="15346"/>
                  </a:lnTo>
                  <a:lnTo>
                    <a:pt x="5688" y="15391"/>
                  </a:lnTo>
                  <a:lnTo>
                    <a:pt x="5191" y="15391"/>
                  </a:lnTo>
                  <a:lnTo>
                    <a:pt x="4695" y="15301"/>
                  </a:lnTo>
                  <a:lnTo>
                    <a:pt x="4243" y="15211"/>
                  </a:lnTo>
                  <a:lnTo>
                    <a:pt x="3792" y="15030"/>
                  </a:lnTo>
                  <a:lnTo>
                    <a:pt x="3341" y="14850"/>
                  </a:lnTo>
                  <a:lnTo>
                    <a:pt x="2934" y="14624"/>
                  </a:lnTo>
                  <a:lnTo>
                    <a:pt x="2573" y="14353"/>
                  </a:lnTo>
                  <a:lnTo>
                    <a:pt x="2212" y="14037"/>
                  </a:lnTo>
                  <a:lnTo>
                    <a:pt x="5146" y="14037"/>
                  </a:lnTo>
                  <a:lnTo>
                    <a:pt x="5372" y="13947"/>
                  </a:lnTo>
                  <a:lnTo>
                    <a:pt x="5552" y="13857"/>
                  </a:lnTo>
                  <a:lnTo>
                    <a:pt x="5733" y="13721"/>
                  </a:lnTo>
                  <a:lnTo>
                    <a:pt x="5868" y="13586"/>
                  </a:lnTo>
                  <a:lnTo>
                    <a:pt x="5958" y="13360"/>
                  </a:lnTo>
                  <a:lnTo>
                    <a:pt x="6049" y="13180"/>
                  </a:lnTo>
                  <a:lnTo>
                    <a:pt x="6049" y="12954"/>
                  </a:lnTo>
                  <a:lnTo>
                    <a:pt x="6049" y="12728"/>
                  </a:lnTo>
                  <a:lnTo>
                    <a:pt x="5958" y="12503"/>
                  </a:lnTo>
                  <a:lnTo>
                    <a:pt x="5868" y="12322"/>
                  </a:lnTo>
                  <a:lnTo>
                    <a:pt x="5733" y="12142"/>
                  </a:lnTo>
                  <a:lnTo>
                    <a:pt x="5552" y="12006"/>
                  </a:lnTo>
                  <a:lnTo>
                    <a:pt x="5372" y="11916"/>
                  </a:lnTo>
                  <a:lnTo>
                    <a:pt x="5146" y="11871"/>
                  </a:lnTo>
                  <a:lnTo>
                    <a:pt x="4920" y="11826"/>
                  </a:lnTo>
                  <a:lnTo>
                    <a:pt x="4650" y="11826"/>
                  </a:lnTo>
                  <a:lnTo>
                    <a:pt x="4559" y="11871"/>
                  </a:lnTo>
                  <a:lnTo>
                    <a:pt x="4469" y="11916"/>
                  </a:lnTo>
                  <a:lnTo>
                    <a:pt x="4424" y="12006"/>
                  </a:lnTo>
                  <a:lnTo>
                    <a:pt x="4424" y="12097"/>
                  </a:lnTo>
                  <a:lnTo>
                    <a:pt x="4424" y="12187"/>
                  </a:lnTo>
                  <a:lnTo>
                    <a:pt x="4469" y="12232"/>
                  </a:lnTo>
                  <a:lnTo>
                    <a:pt x="4559" y="12277"/>
                  </a:lnTo>
                  <a:lnTo>
                    <a:pt x="4920" y="12277"/>
                  </a:lnTo>
                  <a:lnTo>
                    <a:pt x="5191" y="12367"/>
                  </a:lnTo>
                  <a:lnTo>
                    <a:pt x="5417" y="12503"/>
                  </a:lnTo>
                  <a:lnTo>
                    <a:pt x="5552" y="12683"/>
                  </a:lnTo>
                  <a:lnTo>
                    <a:pt x="5597" y="12954"/>
                  </a:lnTo>
                  <a:lnTo>
                    <a:pt x="5552" y="13180"/>
                  </a:lnTo>
                  <a:lnTo>
                    <a:pt x="5417" y="13406"/>
                  </a:lnTo>
                  <a:lnTo>
                    <a:pt x="5191" y="13541"/>
                  </a:lnTo>
                  <a:lnTo>
                    <a:pt x="4920" y="13586"/>
                  </a:lnTo>
                  <a:lnTo>
                    <a:pt x="1761" y="13586"/>
                  </a:lnTo>
                  <a:lnTo>
                    <a:pt x="1445" y="13225"/>
                  </a:lnTo>
                  <a:lnTo>
                    <a:pt x="1219" y="12864"/>
                  </a:lnTo>
                  <a:lnTo>
                    <a:pt x="994" y="12458"/>
                  </a:lnTo>
                  <a:lnTo>
                    <a:pt x="813" y="12051"/>
                  </a:lnTo>
                  <a:lnTo>
                    <a:pt x="678" y="11600"/>
                  </a:lnTo>
                  <a:lnTo>
                    <a:pt x="542" y="11149"/>
                  </a:lnTo>
                  <a:lnTo>
                    <a:pt x="497" y="10652"/>
                  </a:lnTo>
                  <a:lnTo>
                    <a:pt x="497" y="10201"/>
                  </a:lnTo>
                  <a:lnTo>
                    <a:pt x="542" y="9479"/>
                  </a:lnTo>
                  <a:lnTo>
                    <a:pt x="678" y="8802"/>
                  </a:lnTo>
                  <a:lnTo>
                    <a:pt x="3566" y="8802"/>
                  </a:lnTo>
                  <a:lnTo>
                    <a:pt x="3792" y="8847"/>
                  </a:lnTo>
                  <a:lnTo>
                    <a:pt x="4018" y="8982"/>
                  </a:lnTo>
                  <a:lnTo>
                    <a:pt x="4153" y="9208"/>
                  </a:lnTo>
                  <a:lnTo>
                    <a:pt x="4198" y="9434"/>
                  </a:lnTo>
                  <a:lnTo>
                    <a:pt x="4153" y="9704"/>
                  </a:lnTo>
                  <a:lnTo>
                    <a:pt x="4018" y="9885"/>
                  </a:lnTo>
                  <a:lnTo>
                    <a:pt x="3792" y="10066"/>
                  </a:lnTo>
                  <a:lnTo>
                    <a:pt x="3566" y="10111"/>
                  </a:lnTo>
                  <a:lnTo>
                    <a:pt x="3070" y="10111"/>
                  </a:lnTo>
                  <a:lnTo>
                    <a:pt x="2844" y="10201"/>
                  </a:lnTo>
                  <a:lnTo>
                    <a:pt x="2664" y="10291"/>
                  </a:lnTo>
                  <a:lnTo>
                    <a:pt x="2483" y="10427"/>
                  </a:lnTo>
                  <a:lnTo>
                    <a:pt x="2348" y="10607"/>
                  </a:lnTo>
                  <a:lnTo>
                    <a:pt x="2257" y="10788"/>
                  </a:lnTo>
                  <a:lnTo>
                    <a:pt x="2167" y="10968"/>
                  </a:lnTo>
                  <a:lnTo>
                    <a:pt x="2167" y="11194"/>
                  </a:lnTo>
                  <a:lnTo>
                    <a:pt x="2167" y="11420"/>
                  </a:lnTo>
                  <a:lnTo>
                    <a:pt x="2257" y="11645"/>
                  </a:lnTo>
                  <a:lnTo>
                    <a:pt x="2348" y="11826"/>
                  </a:lnTo>
                  <a:lnTo>
                    <a:pt x="2483" y="12006"/>
                  </a:lnTo>
                  <a:lnTo>
                    <a:pt x="2664" y="12142"/>
                  </a:lnTo>
                  <a:lnTo>
                    <a:pt x="2844" y="12232"/>
                  </a:lnTo>
                  <a:lnTo>
                    <a:pt x="3070" y="12322"/>
                  </a:lnTo>
                  <a:lnTo>
                    <a:pt x="3657" y="12322"/>
                  </a:lnTo>
                  <a:lnTo>
                    <a:pt x="3747" y="12277"/>
                  </a:lnTo>
                  <a:lnTo>
                    <a:pt x="3792" y="12187"/>
                  </a:lnTo>
                  <a:lnTo>
                    <a:pt x="3837" y="12142"/>
                  </a:lnTo>
                  <a:lnTo>
                    <a:pt x="3792" y="12006"/>
                  </a:lnTo>
                  <a:lnTo>
                    <a:pt x="3747" y="11916"/>
                  </a:lnTo>
                  <a:lnTo>
                    <a:pt x="3702" y="11871"/>
                  </a:lnTo>
                  <a:lnTo>
                    <a:pt x="3296" y="11871"/>
                  </a:lnTo>
                  <a:lnTo>
                    <a:pt x="3025" y="11826"/>
                  </a:lnTo>
                  <a:lnTo>
                    <a:pt x="2799" y="11690"/>
                  </a:lnTo>
                  <a:lnTo>
                    <a:pt x="2664" y="11465"/>
                  </a:lnTo>
                  <a:lnTo>
                    <a:pt x="2618" y="11194"/>
                  </a:lnTo>
                  <a:lnTo>
                    <a:pt x="2664" y="10968"/>
                  </a:lnTo>
                  <a:lnTo>
                    <a:pt x="2799" y="10743"/>
                  </a:lnTo>
                  <a:lnTo>
                    <a:pt x="3025" y="10607"/>
                  </a:lnTo>
                  <a:lnTo>
                    <a:pt x="3296" y="10562"/>
                  </a:lnTo>
                  <a:lnTo>
                    <a:pt x="3792" y="10562"/>
                  </a:lnTo>
                  <a:lnTo>
                    <a:pt x="3973" y="10472"/>
                  </a:lnTo>
                  <a:lnTo>
                    <a:pt x="4153" y="10381"/>
                  </a:lnTo>
                  <a:lnTo>
                    <a:pt x="4334" y="10246"/>
                  </a:lnTo>
                  <a:lnTo>
                    <a:pt x="4469" y="10066"/>
                  </a:lnTo>
                  <a:lnTo>
                    <a:pt x="4559" y="9885"/>
                  </a:lnTo>
                  <a:lnTo>
                    <a:pt x="4650" y="9659"/>
                  </a:lnTo>
                  <a:lnTo>
                    <a:pt x="4650" y="9434"/>
                  </a:lnTo>
                  <a:lnTo>
                    <a:pt x="4650" y="9208"/>
                  </a:lnTo>
                  <a:lnTo>
                    <a:pt x="4559" y="9027"/>
                  </a:lnTo>
                  <a:lnTo>
                    <a:pt x="4469" y="8847"/>
                  </a:lnTo>
                  <a:lnTo>
                    <a:pt x="4334" y="8666"/>
                  </a:lnTo>
                  <a:lnTo>
                    <a:pt x="4153" y="8531"/>
                  </a:lnTo>
                  <a:lnTo>
                    <a:pt x="3973" y="8441"/>
                  </a:lnTo>
                  <a:lnTo>
                    <a:pt x="3792" y="8350"/>
                  </a:lnTo>
                  <a:lnTo>
                    <a:pt x="858" y="8350"/>
                  </a:lnTo>
                  <a:lnTo>
                    <a:pt x="1039" y="7944"/>
                  </a:lnTo>
                  <a:lnTo>
                    <a:pt x="1219" y="7583"/>
                  </a:lnTo>
                  <a:lnTo>
                    <a:pt x="1445" y="7222"/>
                  </a:lnTo>
                  <a:lnTo>
                    <a:pt x="1671" y="6906"/>
                  </a:lnTo>
                  <a:lnTo>
                    <a:pt x="2032" y="6500"/>
                  </a:lnTo>
                  <a:lnTo>
                    <a:pt x="2393" y="6184"/>
                  </a:lnTo>
                  <a:lnTo>
                    <a:pt x="2799" y="5868"/>
                  </a:lnTo>
                  <a:lnTo>
                    <a:pt x="3250" y="5597"/>
                  </a:lnTo>
                  <a:close/>
                  <a:moveTo>
                    <a:pt x="5597" y="0"/>
                  </a:moveTo>
                  <a:lnTo>
                    <a:pt x="5327" y="46"/>
                  </a:lnTo>
                  <a:lnTo>
                    <a:pt x="5101" y="91"/>
                  </a:lnTo>
                  <a:lnTo>
                    <a:pt x="4920" y="226"/>
                  </a:lnTo>
                  <a:lnTo>
                    <a:pt x="4740" y="362"/>
                  </a:lnTo>
                  <a:lnTo>
                    <a:pt x="4604" y="542"/>
                  </a:lnTo>
                  <a:lnTo>
                    <a:pt x="4514" y="723"/>
                  </a:lnTo>
                  <a:lnTo>
                    <a:pt x="4424" y="948"/>
                  </a:lnTo>
                  <a:lnTo>
                    <a:pt x="4424" y="1174"/>
                  </a:lnTo>
                  <a:lnTo>
                    <a:pt x="4424" y="4649"/>
                  </a:lnTo>
                  <a:lnTo>
                    <a:pt x="3973" y="4785"/>
                  </a:lnTo>
                  <a:lnTo>
                    <a:pt x="3521" y="4965"/>
                  </a:lnTo>
                  <a:lnTo>
                    <a:pt x="3115" y="5146"/>
                  </a:lnTo>
                  <a:lnTo>
                    <a:pt x="2709" y="5371"/>
                  </a:lnTo>
                  <a:lnTo>
                    <a:pt x="2303" y="5642"/>
                  </a:lnTo>
                  <a:lnTo>
                    <a:pt x="1941" y="5913"/>
                  </a:lnTo>
                  <a:lnTo>
                    <a:pt x="1626" y="6229"/>
                  </a:lnTo>
                  <a:lnTo>
                    <a:pt x="1310" y="6590"/>
                  </a:lnTo>
                  <a:lnTo>
                    <a:pt x="994" y="6996"/>
                  </a:lnTo>
                  <a:lnTo>
                    <a:pt x="768" y="7403"/>
                  </a:lnTo>
                  <a:lnTo>
                    <a:pt x="542" y="7854"/>
                  </a:lnTo>
                  <a:lnTo>
                    <a:pt x="362" y="8260"/>
                  </a:lnTo>
                  <a:lnTo>
                    <a:pt x="226" y="8757"/>
                  </a:lnTo>
                  <a:lnTo>
                    <a:pt x="91" y="9208"/>
                  </a:lnTo>
                  <a:lnTo>
                    <a:pt x="46" y="9704"/>
                  </a:lnTo>
                  <a:lnTo>
                    <a:pt x="1" y="10201"/>
                  </a:lnTo>
                  <a:lnTo>
                    <a:pt x="46" y="10743"/>
                  </a:lnTo>
                  <a:lnTo>
                    <a:pt x="136" y="11329"/>
                  </a:lnTo>
                  <a:lnTo>
                    <a:pt x="271" y="11826"/>
                  </a:lnTo>
                  <a:lnTo>
                    <a:pt x="452" y="12367"/>
                  </a:lnTo>
                  <a:lnTo>
                    <a:pt x="678" y="12864"/>
                  </a:lnTo>
                  <a:lnTo>
                    <a:pt x="994" y="13360"/>
                  </a:lnTo>
                  <a:lnTo>
                    <a:pt x="1310" y="13812"/>
                  </a:lnTo>
                  <a:lnTo>
                    <a:pt x="1671" y="14218"/>
                  </a:lnTo>
                  <a:lnTo>
                    <a:pt x="2077" y="14579"/>
                  </a:lnTo>
                  <a:lnTo>
                    <a:pt x="2528" y="14895"/>
                  </a:lnTo>
                  <a:lnTo>
                    <a:pt x="2980" y="15211"/>
                  </a:lnTo>
                  <a:lnTo>
                    <a:pt x="3476" y="15437"/>
                  </a:lnTo>
                  <a:lnTo>
                    <a:pt x="4018" y="15617"/>
                  </a:lnTo>
                  <a:lnTo>
                    <a:pt x="4559" y="15753"/>
                  </a:lnTo>
                  <a:lnTo>
                    <a:pt x="5101" y="15843"/>
                  </a:lnTo>
                  <a:lnTo>
                    <a:pt x="5688" y="15888"/>
                  </a:lnTo>
                  <a:lnTo>
                    <a:pt x="6274" y="15843"/>
                  </a:lnTo>
                  <a:lnTo>
                    <a:pt x="6861" y="15753"/>
                  </a:lnTo>
                  <a:lnTo>
                    <a:pt x="7403" y="15617"/>
                  </a:lnTo>
                  <a:lnTo>
                    <a:pt x="7899" y="15437"/>
                  </a:lnTo>
                  <a:lnTo>
                    <a:pt x="8396" y="15211"/>
                  </a:lnTo>
                  <a:lnTo>
                    <a:pt x="8892" y="14895"/>
                  </a:lnTo>
                  <a:lnTo>
                    <a:pt x="9298" y="14579"/>
                  </a:lnTo>
                  <a:lnTo>
                    <a:pt x="9705" y="14218"/>
                  </a:lnTo>
                  <a:lnTo>
                    <a:pt x="10111" y="13812"/>
                  </a:lnTo>
                  <a:lnTo>
                    <a:pt x="10427" y="13360"/>
                  </a:lnTo>
                  <a:lnTo>
                    <a:pt x="10698" y="12864"/>
                  </a:lnTo>
                  <a:lnTo>
                    <a:pt x="10923" y="12367"/>
                  </a:lnTo>
                  <a:lnTo>
                    <a:pt x="11149" y="11826"/>
                  </a:lnTo>
                  <a:lnTo>
                    <a:pt x="11284" y="11284"/>
                  </a:lnTo>
                  <a:lnTo>
                    <a:pt x="11330" y="10743"/>
                  </a:lnTo>
                  <a:lnTo>
                    <a:pt x="11375" y="10201"/>
                  </a:lnTo>
                  <a:lnTo>
                    <a:pt x="11330" y="9389"/>
                  </a:lnTo>
                  <a:lnTo>
                    <a:pt x="11239" y="9027"/>
                  </a:lnTo>
                  <a:lnTo>
                    <a:pt x="11149" y="8621"/>
                  </a:lnTo>
                  <a:lnTo>
                    <a:pt x="10968" y="8080"/>
                  </a:lnTo>
                  <a:lnTo>
                    <a:pt x="10743" y="7583"/>
                  </a:lnTo>
                  <a:lnTo>
                    <a:pt x="13316" y="7583"/>
                  </a:lnTo>
                  <a:lnTo>
                    <a:pt x="13586" y="7538"/>
                  </a:lnTo>
                  <a:lnTo>
                    <a:pt x="13812" y="7448"/>
                  </a:lnTo>
                  <a:lnTo>
                    <a:pt x="13993" y="7357"/>
                  </a:lnTo>
                  <a:lnTo>
                    <a:pt x="14173" y="7222"/>
                  </a:lnTo>
                  <a:lnTo>
                    <a:pt x="14308" y="7041"/>
                  </a:lnTo>
                  <a:lnTo>
                    <a:pt x="14444" y="6861"/>
                  </a:lnTo>
                  <a:lnTo>
                    <a:pt x="14489" y="6635"/>
                  </a:lnTo>
                  <a:lnTo>
                    <a:pt x="14534" y="6364"/>
                  </a:lnTo>
                  <a:lnTo>
                    <a:pt x="14534" y="1174"/>
                  </a:lnTo>
                  <a:lnTo>
                    <a:pt x="14489" y="948"/>
                  </a:lnTo>
                  <a:lnTo>
                    <a:pt x="14444" y="723"/>
                  </a:lnTo>
                  <a:lnTo>
                    <a:pt x="14308" y="542"/>
                  </a:lnTo>
                  <a:lnTo>
                    <a:pt x="14173" y="362"/>
                  </a:lnTo>
                  <a:lnTo>
                    <a:pt x="13993" y="226"/>
                  </a:lnTo>
                  <a:lnTo>
                    <a:pt x="13812" y="91"/>
                  </a:lnTo>
                  <a:lnTo>
                    <a:pt x="13586" y="46"/>
                  </a:lnTo>
                  <a:lnTo>
                    <a:pt x="1331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3" name="Google Shape;183;p24"/>
          <p:cNvGrpSpPr/>
          <p:nvPr/>
        </p:nvGrpSpPr>
        <p:grpSpPr>
          <a:xfrm>
            <a:off x="7741733" y="78442"/>
            <a:ext cx="1024301" cy="892859"/>
            <a:chOff x="3933606" y="1566753"/>
            <a:chExt cx="398685" cy="347510"/>
          </a:xfrm>
        </p:grpSpPr>
        <p:sp>
          <p:nvSpPr>
            <p:cNvPr id="184" name="Google Shape;184;p24"/>
            <p:cNvSpPr/>
            <p:nvPr/>
          </p:nvSpPr>
          <p:spPr>
            <a:xfrm>
              <a:off x="3933606" y="1566753"/>
              <a:ext cx="398600" cy="347500"/>
            </a:xfrm>
            <a:custGeom>
              <a:avLst/>
              <a:gdLst/>
              <a:ahLst/>
              <a:cxnLst/>
              <a:rect l="l" t="t" r="r" b="b"/>
              <a:pathLst>
                <a:path w="15944" h="13900" extrusionOk="0">
                  <a:moveTo>
                    <a:pt x="10811" y="0"/>
                  </a:moveTo>
                  <a:lnTo>
                    <a:pt x="10720" y="46"/>
                  </a:lnTo>
                  <a:lnTo>
                    <a:pt x="10630" y="91"/>
                  </a:lnTo>
                  <a:lnTo>
                    <a:pt x="10584" y="137"/>
                  </a:lnTo>
                  <a:lnTo>
                    <a:pt x="10539" y="273"/>
                  </a:lnTo>
                  <a:lnTo>
                    <a:pt x="10539" y="2135"/>
                  </a:lnTo>
                  <a:lnTo>
                    <a:pt x="9903" y="2271"/>
                  </a:lnTo>
                  <a:lnTo>
                    <a:pt x="9812" y="2271"/>
                  </a:lnTo>
                  <a:lnTo>
                    <a:pt x="9721" y="2317"/>
                  </a:lnTo>
                  <a:lnTo>
                    <a:pt x="9676" y="2408"/>
                  </a:lnTo>
                  <a:lnTo>
                    <a:pt x="9676" y="2498"/>
                  </a:lnTo>
                  <a:lnTo>
                    <a:pt x="9676" y="3271"/>
                  </a:lnTo>
                  <a:lnTo>
                    <a:pt x="8858" y="3089"/>
                  </a:lnTo>
                  <a:lnTo>
                    <a:pt x="8767" y="3089"/>
                  </a:lnTo>
                  <a:lnTo>
                    <a:pt x="8676" y="3134"/>
                  </a:lnTo>
                  <a:lnTo>
                    <a:pt x="8631" y="3225"/>
                  </a:lnTo>
                  <a:lnTo>
                    <a:pt x="8586" y="3316"/>
                  </a:lnTo>
                  <a:lnTo>
                    <a:pt x="8586" y="4225"/>
                  </a:lnTo>
                  <a:lnTo>
                    <a:pt x="8631" y="4315"/>
                  </a:lnTo>
                  <a:lnTo>
                    <a:pt x="8676" y="4406"/>
                  </a:lnTo>
                  <a:lnTo>
                    <a:pt x="8767" y="4452"/>
                  </a:lnTo>
                  <a:lnTo>
                    <a:pt x="8858" y="4452"/>
                  </a:lnTo>
                  <a:lnTo>
                    <a:pt x="8858" y="5042"/>
                  </a:lnTo>
                  <a:lnTo>
                    <a:pt x="8813" y="5042"/>
                  </a:lnTo>
                  <a:lnTo>
                    <a:pt x="8722" y="5088"/>
                  </a:lnTo>
                  <a:lnTo>
                    <a:pt x="8631" y="5133"/>
                  </a:lnTo>
                  <a:lnTo>
                    <a:pt x="8631" y="5224"/>
                  </a:lnTo>
                  <a:lnTo>
                    <a:pt x="8586" y="5269"/>
                  </a:lnTo>
                  <a:lnTo>
                    <a:pt x="8586" y="9584"/>
                  </a:lnTo>
                  <a:lnTo>
                    <a:pt x="8313" y="9493"/>
                  </a:lnTo>
                  <a:lnTo>
                    <a:pt x="7950" y="9448"/>
                  </a:lnTo>
                  <a:lnTo>
                    <a:pt x="7586" y="9493"/>
                  </a:lnTo>
                  <a:lnTo>
                    <a:pt x="7268" y="9630"/>
                  </a:lnTo>
                  <a:lnTo>
                    <a:pt x="7268" y="5088"/>
                  </a:lnTo>
                  <a:lnTo>
                    <a:pt x="7223" y="4997"/>
                  </a:lnTo>
                  <a:lnTo>
                    <a:pt x="7178" y="4906"/>
                  </a:lnTo>
                  <a:lnTo>
                    <a:pt x="7087" y="4860"/>
                  </a:lnTo>
                  <a:lnTo>
                    <a:pt x="6996" y="4860"/>
                  </a:lnTo>
                  <a:lnTo>
                    <a:pt x="6178" y="5042"/>
                  </a:lnTo>
                  <a:lnTo>
                    <a:pt x="6178" y="4225"/>
                  </a:lnTo>
                  <a:lnTo>
                    <a:pt x="6133" y="4179"/>
                  </a:lnTo>
                  <a:lnTo>
                    <a:pt x="6087" y="4088"/>
                  </a:lnTo>
                  <a:lnTo>
                    <a:pt x="6042" y="4043"/>
                  </a:lnTo>
                  <a:lnTo>
                    <a:pt x="5951" y="3997"/>
                  </a:lnTo>
                  <a:lnTo>
                    <a:pt x="5315" y="3861"/>
                  </a:lnTo>
                  <a:lnTo>
                    <a:pt x="5315" y="1999"/>
                  </a:lnTo>
                  <a:lnTo>
                    <a:pt x="5315" y="1908"/>
                  </a:lnTo>
                  <a:lnTo>
                    <a:pt x="5270" y="1817"/>
                  </a:lnTo>
                  <a:lnTo>
                    <a:pt x="5179" y="1772"/>
                  </a:lnTo>
                  <a:lnTo>
                    <a:pt x="5043" y="1772"/>
                  </a:lnTo>
                  <a:lnTo>
                    <a:pt x="4997" y="1817"/>
                  </a:lnTo>
                  <a:lnTo>
                    <a:pt x="4906" y="1863"/>
                  </a:lnTo>
                  <a:lnTo>
                    <a:pt x="4861" y="1908"/>
                  </a:lnTo>
                  <a:lnTo>
                    <a:pt x="4861" y="1999"/>
                  </a:lnTo>
                  <a:lnTo>
                    <a:pt x="4861" y="3770"/>
                  </a:lnTo>
                  <a:lnTo>
                    <a:pt x="4316" y="3634"/>
                  </a:lnTo>
                  <a:lnTo>
                    <a:pt x="4180" y="3679"/>
                  </a:lnTo>
                  <a:lnTo>
                    <a:pt x="4089" y="3725"/>
                  </a:lnTo>
                  <a:lnTo>
                    <a:pt x="4043" y="3770"/>
                  </a:lnTo>
                  <a:lnTo>
                    <a:pt x="3998" y="3861"/>
                  </a:lnTo>
                  <a:lnTo>
                    <a:pt x="3998" y="5496"/>
                  </a:lnTo>
                  <a:lnTo>
                    <a:pt x="3135" y="5678"/>
                  </a:lnTo>
                  <a:lnTo>
                    <a:pt x="3044" y="5723"/>
                  </a:lnTo>
                  <a:lnTo>
                    <a:pt x="2999" y="5769"/>
                  </a:lnTo>
                  <a:lnTo>
                    <a:pt x="2953" y="5814"/>
                  </a:lnTo>
                  <a:lnTo>
                    <a:pt x="2908" y="5905"/>
                  </a:lnTo>
                  <a:lnTo>
                    <a:pt x="2908" y="6814"/>
                  </a:lnTo>
                  <a:lnTo>
                    <a:pt x="2953" y="6904"/>
                  </a:lnTo>
                  <a:lnTo>
                    <a:pt x="2999" y="6950"/>
                  </a:lnTo>
                  <a:lnTo>
                    <a:pt x="3044" y="7041"/>
                  </a:lnTo>
                  <a:lnTo>
                    <a:pt x="3135" y="7041"/>
                  </a:lnTo>
                  <a:lnTo>
                    <a:pt x="3135" y="7631"/>
                  </a:lnTo>
                  <a:lnTo>
                    <a:pt x="3090" y="7631"/>
                  </a:lnTo>
                  <a:lnTo>
                    <a:pt x="2999" y="7677"/>
                  </a:lnTo>
                  <a:lnTo>
                    <a:pt x="2953" y="7722"/>
                  </a:lnTo>
                  <a:lnTo>
                    <a:pt x="2908" y="7813"/>
                  </a:lnTo>
                  <a:lnTo>
                    <a:pt x="2908" y="7858"/>
                  </a:lnTo>
                  <a:lnTo>
                    <a:pt x="2908" y="9584"/>
                  </a:lnTo>
                  <a:lnTo>
                    <a:pt x="2590" y="9493"/>
                  </a:lnTo>
                  <a:lnTo>
                    <a:pt x="2227" y="9448"/>
                  </a:lnTo>
                  <a:lnTo>
                    <a:pt x="1954" y="9493"/>
                  </a:lnTo>
                  <a:lnTo>
                    <a:pt x="1681" y="9539"/>
                  </a:lnTo>
                  <a:lnTo>
                    <a:pt x="1454" y="9630"/>
                  </a:lnTo>
                  <a:lnTo>
                    <a:pt x="1227" y="9811"/>
                  </a:lnTo>
                  <a:lnTo>
                    <a:pt x="1046" y="9993"/>
                  </a:lnTo>
                  <a:lnTo>
                    <a:pt x="909" y="10175"/>
                  </a:lnTo>
                  <a:lnTo>
                    <a:pt x="818" y="10402"/>
                  </a:lnTo>
                  <a:lnTo>
                    <a:pt x="773" y="10674"/>
                  </a:lnTo>
                  <a:lnTo>
                    <a:pt x="818" y="10902"/>
                  </a:lnTo>
                  <a:lnTo>
                    <a:pt x="909" y="11129"/>
                  </a:lnTo>
                  <a:lnTo>
                    <a:pt x="1046" y="11356"/>
                  </a:lnTo>
                  <a:lnTo>
                    <a:pt x="1227" y="11537"/>
                  </a:lnTo>
                  <a:lnTo>
                    <a:pt x="1409" y="11674"/>
                  </a:lnTo>
                  <a:lnTo>
                    <a:pt x="1591" y="11765"/>
                  </a:lnTo>
                  <a:lnTo>
                    <a:pt x="1772" y="11810"/>
                  </a:lnTo>
                  <a:lnTo>
                    <a:pt x="1999" y="11855"/>
                  </a:lnTo>
                  <a:lnTo>
                    <a:pt x="1999" y="12537"/>
                  </a:lnTo>
                  <a:lnTo>
                    <a:pt x="546" y="12537"/>
                  </a:lnTo>
                  <a:lnTo>
                    <a:pt x="410" y="12582"/>
                  </a:lnTo>
                  <a:lnTo>
                    <a:pt x="228" y="12718"/>
                  </a:lnTo>
                  <a:lnTo>
                    <a:pt x="46" y="12946"/>
                  </a:lnTo>
                  <a:lnTo>
                    <a:pt x="1" y="13082"/>
                  </a:lnTo>
                  <a:lnTo>
                    <a:pt x="1" y="13218"/>
                  </a:lnTo>
                  <a:lnTo>
                    <a:pt x="1" y="13354"/>
                  </a:lnTo>
                  <a:lnTo>
                    <a:pt x="46" y="13445"/>
                  </a:lnTo>
                  <a:lnTo>
                    <a:pt x="228" y="13672"/>
                  </a:lnTo>
                  <a:lnTo>
                    <a:pt x="410" y="13809"/>
                  </a:lnTo>
                  <a:lnTo>
                    <a:pt x="546" y="13854"/>
                  </a:lnTo>
                  <a:lnTo>
                    <a:pt x="682" y="13899"/>
                  </a:lnTo>
                  <a:lnTo>
                    <a:pt x="15263" y="13899"/>
                  </a:lnTo>
                  <a:lnTo>
                    <a:pt x="15399" y="13854"/>
                  </a:lnTo>
                  <a:lnTo>
                    <a:pt x="15490" y="13809"/>
                  </a:lnTo>
                  <a:lnTo>
                    <a:pt x="15717" y="13672"/>
                  </a:lnTo>
                  <a:lnTo>
                    <a:pt x="15899" y="13445"/>
                  </a:lnTo>
                  <a:lnTo>
                    <a:pt x="15899" y="13354"/>
                  </a:lnTo>
                  <a:lnTo>
                    <a:pt x="15944" y="13218"/>
                  </a:lnTo>
                  <a:lnTo>
                    <a:pt x="15899" y="13082"/>
                  </a:lnTo>
                  <a:lnTo>
                    <a:pt x="15899" y="12946"/>
                  </a:lnTo>
                  <a:lnTo>
                    <a:pt x="15717" y="12718"/>
                  </a:lnTo>
                  <a:lnTo>
                    <a:pt x="15490" y="12582"/>
                  </a:lnTo>
                  <a:lnTo>
                    <a:pt x="15399" y="12537"/>
                  </a:lnTo>
                  <a:lnTo>
                    <a:pt x="13855" y="12537"/>
                  </a:lnTo>
                  <a:lnTo>
                    <a:pt x="13855" y="11855"/>
                  </a:lnTo>
                  <a:lnTo>
                    <a:pt x="14082" y="11810"/>
                  </a:lnTo>
                  <a:lnTo>
                    <a:pt x="14263" y="11765"/>
                  </a:lnTo>
                  <a:lnTo>
                    <a:pt x="14445" y="11674"/>
                  </a:lnTo>
                  <a:lnTo>
                    <a:pt x="14627" y="11537"/>
                  </a:lnTo>
                  <a:lnTo>
                    <a:pt x="14808" y="11356"/>
                  </a:lnTo>
                  <a:lnTo>
                    <a:pt x="14945" y="11129"/>
                  </a:lnTo>
                  <a:lnTo>
                    <a:pt x="15036" y="10902"/>
                  </a:lnTo>
                  <a:lnTo>
                    <a:pt x="15081" y="10674"/>
                  </a:lnTo>
                  <a:lnTo>
                    <a:pt x="15036" y="10402"/>
                  </a:lnTo>
                  <a:lnTo>
                    <a:pt x="14945" y="10175"/>
                  </a:lnTo>
                  <a:lnTo>
                    <a:pt x="14808" y="9993"/>
                  </a:lnTo>
                  <a:lnTo>
                    <a:pt x="14627" y="9811"/>
                  </a:lnTo>
                  <a:lnTo>
                    <a:pt x="14400" y="9630"/>
                  </a:lnTo>
                  <a:lnTo>
                    <a:pt x="14173" y="9539"/>
                  </a:lnTo>
                  <a:lnTo>
                    <a:pt x="13900" y="9493"/>
                  </a:lnTo>
                  <a:lnTo>
                    <a:pt x="13627" y="9448"/>
                  </a:lnTo>
                  <a:lnTo>
                    <a:pt x="13264" y="9493"/>
                  </a:lnTo>
                  <a:lnTo>
                    <a:pt x="12946" y="9584"/>
                  </a:lnTo>
                  <a:lnTo>
                    <a:pt x="12946" y="4134"/>
                  </a:lnTo>
                  <a:lnTo>
                    <a:pt x="12946" y="4043"/>
                  </a:lnTo>
                  <a:lnTo>
                    <a:pt x="12901" y="3997"/>
                  </a:lnTo>
                  <a:lnTo>
                    <a:pt x="12810" y="3952"/>
                  </a:lnTo>
                  <a:lnTo>
                    <a:pt x="12764" y="3907"/>
                  </a:lnTo>
                  <a:lnTo>
                    <a:pt x="11856" y="3725"/>
                  </a:lnTo>
                  <a:lnTo>
                    <a:pt x="11856" y="2135"/>
                  </a:lnTo>
                  <a:lnTo>
                    <a:pt x="11856" y="2044"/>
                  </a:lnTo>
                  <a:lnTo>
                    <a:pt x="11765" y="1953"/>
                  </a:lnTo>
                  <a:lnTo>
                    <a:pt x="11674" y="1908"/>
                  </a:lnTo>
                  <a:lnTo>
                    <a:pt x="11583" y="1908"/>
                  </a:lnTo>
                  <a:lnTo>
                    <a:pt x="11038" y="2044"/>
                  </a:lnTo>
                  <a:lnTo>
                    <a:pt x="11038" y="273"/>
                  </a:lnTo>
                  <a:lnTo>
                    <a:pt x="10993" y="182"/>
                  </a:lnTo>
                  <a:lnTo>
                    <a:pt x="10948" y="91"/>
                  </a:lnTo>
                  <a:lnTo>
                    <a:pt x="10902" y="46"/>
                  </a:lnTo>
                  <a:lnTo>
                    <a:pt x="10811" y="0"/>
                  </a:lnTo>
                  <a:close/>
                </a:path>
              </a:pathLst>
            </a:custGeom>
            <a:solidFill>
              <a:schemeClr val="accent5"/>
            </a:solidFill>
            <a:ln w="762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60000" algn="bl" rotWithShape="0">
                <a:srgbClr val="000000">
                  <a:alpha val="3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4039275" y="1664423"/>
              <a:ext cx="43175" cy="47703"/>
            </a:xfrm>
            <a:custGeom>
              <a:avLst/>
              <a:gdLst/>
              <a:ahLst/>
              <a:cxnLst/>
              <a:rect l="l" t="t" r="r" b="b"/>
              <a:pathLst>
                <a:path w="1716" h="1896" extrusionOk="0">
                  <a:moveTo>
                    <a:pt x="1716" y="587"/>
                  </a:moveTo>
                  <a:lnTo>
                    <a:pt x="1716" y="587"/>
                  </a:lnTo>
                  <a:lnTo>
                    <a:pt x="1716" y="451"/>
                  </a:lnTo>
                  <a:lnTo>
                    <a:pt x="1670" y="361"/>
                  </a:lnTo>
                  <a:lnTo>
                    <a:pt x="1580" y="316"/>
                  </a:lnTo>
                  <a:lnTo>
                    <a:pt x="1490" y="271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136" y="0"/>
                  </a:lnTo>
                  <a:lnTo>
                    <a:pt x="91" y="45"/>
                  </a:lnTo>
                  <a:lnTo>
                    <a:pt x="46" y="136"/>
                  </a:lnTo>
                  <a:lnTo>
                    <a:pt x="0" y="226"/>
                  </a:lnTo>
                  <a:lnTo>
                    <a:pt x="0" y="1896"/>
                  </a:lnTo>
                  <a:lnTo>
                    <a:pt x="1716" y="1535"/>
                  </a:lnTo>
                  <a:lnTo>
                    <a:pt x="1716" y="58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4012027" y="1695067"/>
              <a:ext cx="97671" cy="194210"/>
            </a:xfrm>
            <a:custGeom>
              <a:avLst/>
              <a:gdLst/>
              <a:ahLst/>
              <a:cxnLst/>
              <a:rect l="l" t="t" r="r" b="b"/>
              <a:pathLst>
                <a:path w="3882" h="7719" extrusionOk="0">
                  <a:moveTo>
                    <a:pt x="226" y="723"/>
                  </a:moveTo>
                  <a:lnTo>
                    <a:pt x="3656" y="1"/>
                  </a:lnTo>
                  <a:lnTo>
                    <a:pt x="3656" y="1"/>
                  </a:lnTo>
                  <a:lnTo>
                    <a:pt x="3746" y="1"/>
                  </a:lnTo>
                  <a:lnTo>
                    <a:pt x="3837" y="46"/>
                  </a:lnTo>
                  <a:lnTo>
                    <a:pt x="3882" y="91"/>
                  </a:lnTo>
                  <a:lnTo>
                    <a:pt x="3882" y="181"/>
                  </a:lnTo>
                  <a:lnTo>
                    <a:pt x="3882" y="7719"/>
                  </a:lnTo>
                  <a:lnTo>
                    <a:pt x="0" y="7719"/>
                  </a:lnTo>
                  <a:lnTo>
                    <a:pt x="0" y="1039"/>
                  </a:lnTo>
                  <a:lnTo>
                    <a:pt x="0" y="1039"/>
                  </a:lnTo>
                  <a:lnTo>
                    <a:pt x="45" y="903"/>
                  </a:lnTo>
                  <a:lnTo>
                    <a:pt x="90" y="813"/>
                  </a:lnTo>
                  <a:lnTo>
                    <a:pt x="136" y="768"/>
                  </a:lnTo>
                  <a:lnTo>
                    <a:pt x="226" y="723"/>
                  </a:lnTo>
                  <a:lnTo>
                    <a:pt x="226" y="72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4012027" y="1695067"/>
              <a:ext cx="97671" cy="190813"/>
            </a:xfrm>
            <a:custGeom>
              <a:avLst/>
              <a:gdLst/>
              <a:ahLst/>
              <a:cxnLst/>
              <a:rect l="l" t="t" r="r" b="b"/>
              <a:pathLst>
                <a:path w="3882" h="7584" extrusionOk="0">
                  <a:moveTo>
                    <a:pt x="3115" y="136"/>
                  </a:moveTo>
                  <a:lnTo>
                    <a:pt x="3656" y="1"/>
                  </a:lnTo>
                  <a:lnTo>
                    <a:pt x="3656" y="1"/>
                  </a:lnTo>
                  <a:lnTo>
                    <a:pt x="3746" y="1"/>
                  </a:lnTo>
                  <a:lnTo>
                    <a:pt x="3837" y="46"/>
                  </a:lnTo>
                  <a:lnTo>
                    <a:pt x="3882" y="91"/>
                  </a:lnTo>
                  <a:lnTo>
                    <a:pt x="3882" y="226"/>
                  </a:lnTo>
                  <a:lnTo>
                    <a:pt x="3882" y="7583"/>
                  </a:lnTo>
                  <a:lnTo>
                    <a:pt x="0" y="7583"/>
                  </a:lnTo>
                  <a:lnTo>
                    <a:pt x="0" y="6861"/>
                  </a:lnTo>
                  <a:lnTo>
                    <a:pt x="2528" y="6861"/>
                  </a:lnTo>
                  <a:lnTo>
                    <a:pt x="2528" y="6861"/>
                  </a:lnTo>
                  <a:lnTo>
                    <a:pt x="2753" y="6771"/>
                  </a:lnTo>
                  <a:lnTo>
                    <a:pt x="2979" y="6681"/>
                  </a:lnTo>
                  <a:lnTo>
                    <a:pt x="3069" y="6455"/>
                  </a:lnTo>
                  <a:lnTo>
                    <a:pt x="3115" y="6229"/>
                  </a:lnTo>
                  <a:lnTo>
                    <a:pt x="3115" y="136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4182357" y="1620117"/>
              <a:ext cx="42042" cy="48861"/>
            </a:xfrm>
            <a:custGeom>
              <a:avLst/>
              <a:gdLst/>
              <a:ahLst/>
              <a:cxnLst/>
              <a:rect l="l" t="t" r="r" b="b"/>
              <a:pathLst>
                <a:path w="1671" h="1942" extrusionOk="0">
                  <a:moveTo>
                    <a:pt x="226" y="272"/>
                  </a:moveTo>
                  <a:lnTo>
                    <a:pt x="1445" y="46"/>
                  </a:lnTo>
                  <a:lnTo>
                    <a:pt x="1445" y="46"/>
                  </a:lnTo>
                  <a:lnTo>
                    <a:pt x="1535" y="1"/>
                  </a:lnTo>
                  <a:lnTo>
                    <a:pt x="1625" y="46"/>
                  </a:lnTo>
                  <a:lnTo>
                    <a:pt x="1670" y="136"/>
                  </a:lnTo>
                  <a:lnTo>
                    <a:pt x="1670" y="227"/>
                  </a:lnTo>
                  <a:lnTo>
                    <a:pt x="1670" y="1942"/>
                  </a:lnTo>
                  <a:lnTo>
                    <a:pt x="0" y="1581"/>
                  </a:lnTo>
                  <a:lnTo>
                    <a:pt x="0" y="588"/>
                  </a:lnTo>
                  <a:lnTo>
                    <a:pt x="0" y="588"/>
                  </a:lnTo>
                  <a:lnTo>
                    <a:pt x="0" y="497"/>
                  </a:lnTo>
                  <a:lnTo>
                    <a:pt x="46" y="407"/>
                  </a:lnTo>
                  <a:lnTo>
                    <a:pt x="136" y="317"/>
                  </a:lnTo>
                  <a:lnTo>
                    <a:pt x="226" y="272"/>
                  </a:lnTo>
                  <a:lnTo>
                    <a:pt x="226" y="2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4155109" y="1650786"/>
              <a:ext cx="96539" cy="238492"/>
            </a:xfrm>
            <a:custGeom>
              <a:avLst/>
              <a:gdLst/>
              <a:ahLst/>
              <a:cxnLst/>
              <a:rect l="l" t="t" r="r" b="b"/>
              <a:pathLst>
                <a:path w="3837" h="9479" extrusionOk="0">
                  <a:moveTo>
                    <a:pt x="3837" y="1039"/>
                  </a:moveTo>
                  <a:lnTo>
                    <a:pt x="3837" y="1039"/>
                  </a:lnTo>
                  <a:lnTo>
                    <a:pt x="3837" y="903"/>
                  </a:lnTo>
                  <a:lnTo>
                    <a:pt x="3792" y="813"/>
                  </a:lnTo>
                  <a:lnTo>
                    <a:pt x="3701" y="768"/>
                  </a:lnTo>
                  <a:lnTo>
                    <a:pt x="3611" y="723"/>
                  </a:lnTo>
                  <a:lnTo>
                    <a:pt x="226" y="1"/>
                  </a:lnTo>
                  <a:lnTo>
                    <a:pt x="226" y="1"/>
                  </a:lnTo>
                  <a:lnTo>
                    <a:pt x="136" y="1"/>
                  </a:lnTo>
                  <a:lnTo>
                    <a:pt x="45" y="46"/>
                  </a:lnTo>
                  <a:lnTo>
                    <a:pt x="0" y="91"/>
                  </a:lnTo>
                  <a:lnTo>
                    <a:pt x="0" y="226"/>
                  </a:lnTo>
                  <a:lnTo>
                    <a:pt x="0" y="9479"/>
                  </a:lnTo>
                  <a:lnTo>
                    <a:pt x="3837" y="9479"/>
                  </a:lnTo>
                  <a:lnTo>
                    <a:pt x="3837" y="1039"/>
                  </a:lnTo>
                  <a:lnTo>
                    <a:pt x="3837" y="103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4"/>
            <p:cNvSpPr/>
            <p:nvPr/>
          </p:nvSpPr>
          <p:spPr>
            <a:xfrm>
              <a:off x="4155109" y="1666687"/>
              <a:ext cx="96539" cy="219194"/>
            </a:xfrm>
            <a:custGeom>
              <a:avLst/>
              <a:gdLst/>
              <a:ahLst/>
              <a:cxnLst/>
              <a:rect l="l" t="t" r="r" b="b"/>
              <a:pathLst>
                <a:path w="3837" h="8712" extrusionOk="0">
                  <a:moveTo>
                    <a:pt x="3837" y="407"/>
                  </a:moveTo>
                  <a:lnTo>
                    <a:pt x="3837" y="407"/>
                  </a:lnTo>
                  <a:lnTo>
                    <a:pt x="3792" y="271"/>
                  </a:lnTo>
                  <a:lnTo>
                    <a:pt x="3746" y="181"/>
                  </a:lnTo>
                  <a:lnTo>
                    <a:pt x="3701" y="136"/>
                  </a:lnTo>
                  <a:lnTo>
                    <a:pt x="3566" y="91"/>
                  </a:lnTo>
                  <a:lnTo>
                    <a:pt x="3069" y="0"/>
                  </a:lnTo>
                  <a:lnTo>
                    <a:pt x="3069" y="7357"/>
                  </a:lnTo>
                  <a:lnTo>
                    <a:pt x="3069" y="7357"/>
                  </a:lnTo>
                  <a:lnTo>
                    <a:pt x="3024" y="7583"/>
                  </a:lnTo>
                  <a:lnTo>
                    <a:pt x="2889" y="7809"/>
                  </a:lnTo>
                  <a:lnTo>
                    <a:pt x="2708" y="7944"/>
                  </a:lnTo>
                  <a:lnTo>
                    <a:pt x="2483" y="7989"/>
                  </a:lnTo>
                  <a:lnTo>
                    <a:pt x="0" y="7989"/>
                  </a:lnTo>
                  <a:lnTo>
                    <a:pt x="0" y="8711"/>
                  </a:lnTo>
                  <a:lnTo>
                    <a:pt x="3837" y="8711"/>
                  </a:lnTo>
                  <a:lnTo>
                    <a:pt x="3837" y="407"/>
                  </a:lnTo>
                  <a:lnTo>
                    <a:pt x="3837" y="407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4"/>
            <p:cNvSpPr/>
            <p:nvPr/>
          </p:nvSpPr>
          <p:spPr>
            <a:xfrm>
              <a:off x="3940474" y="1885852"/>
              <a:ext cx="384998" cy="22745"/>
            </a:xfrm>
            <a:custGeom>
              <a:avLst/>
              <a:gdLst/>
              <a:ahLst/>
              <a:cxnLst/>
              <a:rect l="l" t="t" r="r" b="b"/>
              <a:pathLst>
                <a:path w="15302" h="904" extrusionOk="0">
                  <a:moveTo>
                    <a:pt x="452" y="903"/>
                  </a:moveTo>
                  <a:lnTo>
                    <a:pt x="14850" y="903"/>
                  </a:lnTo>
                  <a:lnTo>
                    <a:pt x="14850" y="903"/>
                  </a:lnTo>
                  <a:lnTo>
                    <a:pt x="15031" y="858"/>
                  </a:lnTo>
                  <a:lnTo>
                    <a:pt x="15166" y="768"/>
                  </a:lnTo>
                  <a:lnTo>
                    <a:pt x="15256" y="677"/>
                  </a:lnTo>
                  <a:lnTo>
                    <a:pt x="15301" y="497"/>
                  </a:lnTo>
                  <a:lnTo>
                    <a:pt x="15301" y="497"/>
                  </a:lnTo>
                  <a:lnTo>
                    <a:pt x="15301" y="316"/>
                  </a:lnTo>
                  <a:lnTo>
                    <a:pt x="15211" y="136"/>
                  </a:lnTo>
                  <a:lnTo>
                    <a:pt x="15031" y="46"/>
                  </a:lnTo>
                  <a:lnTo>
                    <a:pt x="14850" y="0"/>
                  </a:lnTo>
                  <a:lnTo>
                    <a:pt x="452" y="0"/>
                  </a:lnTo>
                  <a:lnTo>
                    <a:pt x="452" y="0"/>
                  </a:lnTo>
                  <a:lnTo>
                    <a:pt x="272" y="46"/>
                  </a:lnTo>
                  <a:lnTo>
                    <a:pt x="136" y="136"/>
                  </a:lnTo>
                  <a:lnTo>
                    <a:pt x="46" y="271"/>
                  </a:lnTo>
                  <a:lnTo>
                    <a:pt x="1" y="407"/>
                  </a:lnTo>
                  <a:lnTo>
                    <a:pt x="1" y="407"/>
                  </a:lnTo>
                  <a:lnTo>
                    <a:pt x="46" y="587"/>
                  </a:lnTo>
                  <a:lnTo>
                    <a:pt x="136" y="768"/>
                  </a:lnTo>
                  <a:lnTo>
                    <a:pt x="272" y="858"/>
                  </a:lnTo>
                  <a:lnTo>
                    <a:pt x="452" y="903"/>
                  </a:lnTo>
                  <a:lnTo>
                    <a:pt x="452" y="90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4"/>
            <p:cNvSpPr/>
            <p:nvPr/>
          </p:nvSpPr>
          <p:spPr>
            <a:xfrm>
              <a:off x="4102878" y="1808637"/>
              <a:ext cx="60208" cy="49993"/>
            </a:xfrm>
            <a:custGeom>
              <a:avLst/>
              <a:gdLst/>
              <a:ahLst/>
              <a:cxnLst/>
              <a:rect l="l" t="t" r="r" b="b"/>
              <a:pathLst>
                <a:path w="2393" h="1987" extrusionOk="0">
                  <a:moveTo>
                    <a:pt x="1219" y="1986"/>
                  </a:moveTo>
                  <a:lnTo>
                    <a:pt x="1219" y="1986"/>
                  </a:lnTo>
                  <a:lnTo>
                    <a:pt x="1444" y="1941"/>
                  </a:lnTo>
                  <a:lnTo>
                    <a:pt x="1670" y="1896"/>
                  </a:lnTo>
                  <a:lnTo>
                    <a:pt x="1896" y="1806"/>
                  </a:lnTo>
                  <a:lnTo>
                    <a:pt x="2031" y="1670"/>
                  </a:lnTo>
                  <a:lnTo>
                    <a:pt x="2212" y="1535"/>
                  </a:lnTo>
                  <a:lnTo>
                    <a:pt x="2302" y="1354"/>
                  </a:lnTo>
                  <a:lnTo>
                    <a:pt x="2392" y="1174"/>
                  </a:lnTo>
                  <a:lnTo>
                    <a:pt x="2392" y="993"/>
                  </a:lnTo>
                  <a:lnTo>
                    <a:pt x="2392" y="993"/>
                  </a:lnTo>
                  <a:lnTo>
                    <a:pt x="2392" y="813"/>
                  </a:lnTo>
                  <a:lnTo>
                    <a:pt x="2302" y="632"/>
                  </a:lnTo>
                  <a:lnTo>
                    <a:pt x="2212" y="452"/>
                  </a:lnTo>
                  <a:lnTo>
                    <a:pt x="2031" y="316"/>
                  </a:lnTo>
                  <a:lnTo>
                    <a:pt x="1896" y="181"/>
                  </a:lnTo>
                  <a:lnTo>
                    <a:pt x="1670" y="91"/>
                  </a:lnTo>
                  <a:lnTo>
                    <a:pt x="1444" y="45"/>
                  </a:lnTo>
                  <a:lnTo>
                    <a:pt x="1219" y="0"/>
                  </a:lnTo>
                  <a:lnTo>
                    <a:pt x="1219" y="0"/>
                  </a:lnTo>
                  <a:lnTo>
                    <a:pt x="948" y="45"/>
                  </a:lnTo>
                  <a:lnTo>
                    <a:pt x="722" y="91"/>
                  </a:lnTo>
                  <a:lnTo>
                    <a:pt x="542" y="181"/>
                  </a:lnTo>
                  <a:lnTo>
                    <a:pt x="361" y="316"/>
                  </a:lnTo>
                  <a:lnTo>
                    <a:pt x="226" y="452"/>
                  </a:lnTo>
                  <a:lnTo>
                    <a:pt x="90" y="632"/>
                  </a:lnTo>
                  <a:lnTo>
                    <a:pt x="0" y="813"/>
                  </a:lnTo>
                  <a:lnTo>
                    <a:pt x="0" y="993"/>
                  </a:lnTo>
                  <a:lnTo>
                    <a:pt x="0" y="993"/>
                  </a:lnTo>
                  <a:lnTo>
                    <a:pt x="0" y="1174"/>
                  </a:lnTo>
                  <a:lnTo>
                    <a:pt x="90" y="1354"/>
                  </a:lnTo>
                  <a:lnTo>
                    <a:pt x="226" y="1535"/>
                  </a:lnTo>
                  <a:lnTo>
                    <a:pt x="361" y="1670"/>
                  </a:lnTo>
                  <a:lnTo>
                    <a:pt x="542" y="1806"/>
                  </a:lnTo>
                  <a:lnTo>
                    <a:pt x="722" y="1896"/>
                  </a:lnTo>
                  <a:lnTo>
                    <a:pt x="948" y="1941"/>
                  </a:lnTo>
                  <a:lnTo>
                    <a:pt x="1219" y="1986"/>
                  </a:lnTo>
                  <a:lnTo>
                    <a:pt x="1219" y="19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4"/>
            <p:cNvSpPr/>
            <p:nvPr/>
          </p:nvSpPr>
          <p:spPr>
            <a:xfrm>
              <a:off x="3959771" y="1808637"/>
              <a:ext cx="60233" cy="49993"/>
            </a:xfrm>
            <a:custGeom>
              <a:avLst/>
              <a:gdLst/>
              <a:ahLst/>
              <a:cxnLst/>
              <a:rect l="l" t="t" r="r" b="b"/>
              <a:pathLst>
                <a:path w="2394" h="1987" extrusionOk="0">
                  <a:moveTo>
                    <a:pt x="1175" y="1986"/>
                  </a:moveTo>
                  <a:lnTo>
                    <a:pt x="1175" y="1986"/>
                  </a:lnTo>
                  <a:lnTo>
                    <a:pt x="1445" y="1941"/>
                  </a:lnTo>
                  <a:lnTo>
                    <a:pt x="1671" y="1896"/>
                  </a:lnTo>
                  <a:lnTo>
                    <a:pt x="1852" y="1806"/>
                  </a:lnTo>
                  <a:lnTo>
                    <a:pt x="2032" y="1670"/>
                  </a:lnTo>
                  <a:lnTo>
                    <a:pt x="2167" y="1535"/>
                  </a:lnTo>
                  <a:lnTo>
                    <a:pt x="2303" y="1354"/>
                  </a:lnTo>
                  <a:lnTo>
                    <a:pt x="2348" y="1174"/>
                  </a:lnTo>
                  <a:lnTo>
                    <a:pt x="2393" y="993"/>
                  </a:lnTo>
                  <a:lnTo>
                    <a:pt x="2393" y="993"/>
                  </a:lnTo>
                  <a:lnTo>
                    <a:pt x="2348" y="813"/>
                  </a:lnTo>
                  <a:lnTo>
                    <a:pt x="2303" y="632"/>
                  </a:lnTo>
                  <a:lnTo>
                    <a:pt x="2167" y="452"/>
                  </a:lnTo>
                  <a:lnTo>
                    <a:pt x="2032" y="316"/>
                  </a:lnTo>
                  <a:lnTo>
                    <a:pt x="1852" y="181"/>
                  </a:lnTo>
                  <a:lnTo>
                    <a:pt x="1671" y="91"/>
                  </a:lnTo>
                  <a:lnTo>
                    <a:pt x="1445" y="45"/>
                  </a:lnTo>
                  <a:lnTo>
                    <a:pt x="1175" y="0"/>
                  </a:lnTo>
                  <a:lnTo>
                    <a:pt x="1175" y="0"/>
                  </a:lnTo>
                  <a:lnTo>
                    <a:pt x="949" y="45"/>
                  </a:lnTo>
                  <a:lnTo>
                    <a:pt x="723" y="91"/>
                  </a:lnTo>
                  <a:lnTo>
                    <a:pt x="497" y="181"/>
                  </a:lnTo>
                  <a:lnTo>
                    <a:pt x="317" y="316"/>
                  </a:lnTo>
                  <a:lnTo>
                    <a:pt x="182" y="452"/>
                  </a:lnTo>
                  <a:lnTo>
                    <a:pt x="91" y="632"/>
                  </a:lnTo>
                  <a:lnTo>
                    <a:pt x="1" y="813"/>
                  </a:lnTo>
                  <a:lnTo>
                    <a:pt x="1" y="993"/>
                  </a:lnTo>
                  <a:lnTo>
                    <a:pt x="1" y="993"/>
                  </a:lnTo>
                  <a:lnTo>
                    <a:pt x="1" y="1174"/>
                  </a:lnTo>
                  <a:lnTo>
                    <a:pt x="91" y="1354"/>
                  </a:lnTo>
                  <a:lnTo>
                    <a:pt x="182" y="1535"/>
                  </a:lnTo>
                  <a:lnTo>
                    <a:pt x="317" y="1670"/>
                  </a:lnTo>
                  <a:lnTo>
                    <a:pt x="497" y="1806"/>
                  </a:lnTo>
                  <a:lnTo>
                    <a:pt x="723" y="1896"/>
                  </a:lnTo>
                  <a:lnTo>
                    <a:pt x="949" y="1941"/>
                  </a:lnTo>
                  <a:lnTo>
                    <a:pt x="1175" y="1986"/>
                  </a:lnTo>
                  <a:lnTo>
                    <a:pt x="1175" y="19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4"/>
            <p:cNvSpPr/>
            <p:nvPr/>
          </p:nvSpPr>
          <p:spPr>
            <a:xfrm>
              <a:off x="4243671" y="1808637"/>
              <a:ext cx="61365" cy="49993"/>
            </a:xfrm>
            <a:custGeom>
              <a:avLst/>
              <a:gdLst/>
              <a:ahLst/>
              <a:cxnLst/>
              <a:rect l="l" t="t" r="r" b="b"/>
              <a:pathLst>
                <a:path w="2439" h="1987" extrusionOk="0">
                  <a:moveTo>
                    <a:pt x="1219" y="1986"/>
                  </a:moveTo>
                  <a:lnTo>
                    <a:pt x="1219" y="1986"/>
                  </a:lnTo>
                  <a:lnTo>
                    <a:pt x="1445" y="1941"/>
                  </a:lnTo>
                  <a:lnTo>
                    <a:pt x="1671" y="1896"/>
                  </a:lnTo>
                  <a:lnTo>
                    <a:pt x="1896" y="1806"/>
                  </a:lnTo>
                  <a:lnTo>
                    <a:pt x="2077" y="1670"/>
                  </a:lnTo>
                  <a:lnTo>
                    <a:pt x="2212" y="1535"/>
                  </a:lnTo>
                  <a:lnTo>
                    <a:pt x="2348" y="1354"/>
                  </a:lnTo>
                  <a:lnTo>
                    <a:pt x="2393" y="1174"/>
                  </a:lnTo>
                  <a:lnTo>
                    <a:pt x="2438" y="993"/>
                  </a:lnTo>
                  <a:lnTo>
                    <a:pt x="2438" y="993"/>
                  </a:lnTo>
                  <a:lnTo>
                    <a:pt x="2393" y="813"/>
                  </a:lnTo>
                  <a:lnTo>
                    <a:pt x="2348" y="632"/>
                  </a:lnTo>
                  <a:lnTo>
                    <a:pt x="2212" y="452"/>
                  </a:lnTo>
                  <a:lnTo>
                    <a:pt x="2077" y="316"/>
                  </a:lnTo>
                  <a:lnTo>
                    <a:pt x="1896" y="181"/>
                  </a:lnTo>
                  <a:lnTo>
                    <a:pt x="1671" y="91"/>
                  </a:lnTo>
                  <a:lnTo>
                    <a:pt x="1445" y="45"/>
                  </a:lnTo>
                  <a:lnTo>
                    <a:pt x="1219" y="0"/>
                  </a:lnTo>
                  <a:lnTo>
                    <a:pt x="1219" y="0"/>
                  </a:lnTo>
                  <a:lnTo>
                    <a:pt x="994" y="45"/>
                  </a:lnTo>
                  <a:lnTo>
                    <a:pt x="768" y="91"/>
                  </a:lnTo>
                  <a:lnTo>
                    <a:pt x="542" y="181"/>
                  </a:lnTo>
                  <a:lnTo>
                    <a:pt x="362" y="316"/>
                  </a:lnTo>
                  <a:lnTo>
                    <a:pt x="226" y="452"/>
                  </a:lnTo>
                  <a:lnTo>
                    <a:pt x="91" y="632"/>
                  </a:lnTo>
                  <a:lnTo>
                    <a:pt x="46" y="813"/>
                  </a:lnTo>
                  <a:lnTo>
                    <a:pt x="1" y="993"/>
                  </a:lnTo>
                  <a:lnTo>
                    <a:pt x="1" y="993"/>
                  </a:lnTo>
                  <a:lnTo>
                    <a:pt x="46" y="1174"/>
                  </a:lnTo>
                  <a:lnTo>
                    <a:pt x="91" y="1354"/>
                  </a:lnTo>
                  <a:lnTo>
                    <a:pt x="226" y="1535"/>
                  </a:lnTo>
                  <a:lnTo>
                    <a:pt x="362" y="1670"/>
                  </a:lnTo>
                  <a:lnTo>
                    <a:pt x="542" y="1806"/>
                  </a:lnTo>
                  <a:lnTo>
                    <a:pt x="768" y="1896"/>
                  </a:lnTo>
                  <a:lnTo>
                    <a:pt x="994" y="1941"/>
                  </a:lnTo>
                  <a:lnTo>
                    <a:pt x="1219" y="1986"/>
                  </a:lnTo>
                  <a:lnTo>
                    <a:pt x="1219" y="19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4"/>
            <p:cNvSpPr/>
            <p:nvPr/>
          </p:nvSpPr>
          <p:spPr>
            <a:xfrm>
              <a:off x="4244803" y="1810901"/>
              <a:ext cx="60233" cy="47729"/>
            </a:xfrm>
            <a:custGeom>
              <a:avLst/>
              <a:gdLst/>
              <a:ahLst/>
              <a:cxnLst/>
              <a:rect l="l" t="t" r="r" b="b"/>
              <a:pathLst>
                <a:path w="2394" h="1897" extrusionOk="0">
                  <a:moveTo>
                    <a:pt x="1626" y="1"/>
                  </a:moveTo>
                  <a:lnTo>
                    <a:pt x="1626" y="1"/>
                  </a:lnTo>
                  <a:lnTo>
                    <a:pt x="1942" y="136"/>
                  </a:lnTo>
                  <a:lnTo>
                    <a:pt x="2167" y="362"/>
                  </a:lnTo>
                  <a:lnTo>
                    <a:pt x="2303" y="587"/>
                  </a:lnTo>
                  <a:lnTo>
                    <a:pt x="2348" y="768"/>
                  </a:lnTo>
                  <a:lnTo>
                    <a:pt x="2393" y="903"/>
                  </a:lnTo>
                  <a:lnTo>
                    <a:pt x="2393" y="903"/>
                  </a:lnTo>
                  <a:lnTo>
                    <a:pt x="2348" y="1084"/>
                  </a:lnTo>
                  <a:lnTo>
                    <a:pt x="2303" y="1264"/>
                  </a:lnTo>
                  <a:lnTo>
                    <a:pt x="2167" y="1445"/>
                  </a:lnTo>
                  <a:lnTo>
                    <a:pt x="2032" y="1580"/>
                  </a:lnTo>
                  <a:lnTo>
                    <a:pt x="1851" y="1716"/>
                  </a:lnTo>
                  <a:lnTo>
                    <a:pt x="1626" y="1806"/>
                  </a:lnTo>
                  <a:lnTo>
                    <a:pt x="1400" y="1851"/>
                  </a:lnTo>
                  <a:lnTo>
                    <a:pt x="1174" y="1896"/>
                  </a:lnTo>
                  <a:lnTo>
                    <a:pt x="1174" y="1896"/>
                  </a:lnTo>
                  <a:lnTo>
                    <a:pt x="949" y="1851"/>
                  </a:lnTo>
                  <a:lnTo>
                    <a:pt x="768" y="1806"/>
                  </a:lnTo>
                  <a:lnTo>
                    <a:pt x="543" y="1716"/>
                  </a:lnTo>
                  <a:lnTo>
                    <a:pt x="407" y="1625"/>
                  </a:lnTo>
                  <a:lnTo>
                    <a:pt x="227" y="1535"/>
                  </a:lnTo>
                  <a:lnTo>
                    <a:pt x="136" y="1400"/>
                  </a:lnTo>
                  <a:lnTo>
                    <a:pt x="46" y="1219"/>
                  </a:lnTo>
                  <a:lnTo>
                    <a:pt x="1" y="1039"/>
                  </a:lnTo>
                  <a:lnTo>
                    <a:pt x="1" y="1039"/>
                  </a:lnTo>
                  <a:lnTo>
                    <a:pt x="181" y="1129"/>
                  </a:lnTo>
                  <a:lnTo>
                    <a:pt x="407" y="1129"/>
                  </a:lnTo>
                  <a:lnTo>
                    <a:pt x="407" y="1129"/>
                  </a:lnTo>
                  <a:lnTo>
                    <a:pt x="678" y="1084"/>
                  </a:lnTo>
                  <a:lnTo>
                    <a:pt x="904" y="1039"/>
                  </a:lnTo>
                  <a:lnTo>
                    <a:pt x="1084" y="948"/>
                  </a:lnTo>
                  <a:lnTo>
                    <a:pt x="1265" y="858"/>
                  </a:lnTo>
                  <a:lnTo>
                    <a:pt x="1400" y="678"/>
                  </a:lnTo>
                  <a:lnTo>
                    <a:pt x="1535" y="542"/>
                  </a:lnTo>
                  <a:lnTo>
                    <a:pt x="1581" y="362"/>
                  </a:lnTo>
                  <a:lnTo>
                    <a:pt x="1626" y="136"/>
                  </a:lnTo>
                  <a:lnTo>
                    <a:pt x="1626" y="136"/>
                  </a:lnTo>
                  <a:lnTo>
                    <a:pt x="1626" y="1"/>
                  </a:lnTo>
                  <a:lnTo>
                    <a:pt x="1626" y="1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4"/>
            <p:cNvSpPr/>
            <p:nvPr/>
          </p:nvSpPr>
          <p:spPr>
            <a:xfrm>
              <a:off x="4102878" y="1810901"/>
              <a:ext cx="60208" cy="47729"/>
            </a:xfrm>
            <a:custGeom>
              <a:avLst/>
              <a:gdLst/>
              <a:ahLst/>
              <a:cxnLst/>
              <a:rect l="l" t="t" r="r" b="b"/>
              <a:pathLst>
                <a:path w="2393" h="1897" extrusionOk="0">
                  <a:moveTo>
                    <a:pt x="1625" y="1"/>
                  </a:moveTo>
                  <a:lnTo>
                    <a:pt x="1625" y="1"/>
                  </a:lnTo>
                  <a:lnTo>
                    <a:pt x="1941" y="136"/>
                  </a:lnTo>
                  <a:lnTo>
                    <a:pt x="2212" y="362"/>
                  </a:lnTo>
                  <a:lnTo>
                    <a:pt x="2347" y="587"/>
                  </a:lnTo>
                  <a:lnTo>
                    <a:pt x="2392" y="768"/>
                  </a:lnTo>
                  <a:lnTo>
                    <a:pt x="2392" y="903"/>
                  </a:lnTo>
                  <a:lnTo>
                    <a:pt x="2392" y="903"/>
                  </a:lnTo>
                  <a:lnTo>
                    <a:pt x="2392" y="1084"/>
                  </a:lnTo>
                  <a:lnTo>
                    <a:pt x="2302" y="1264"/>
                  </a:lnTo>
                  <a:lnTo>
                    <a:pt x="2212" y="1445"/>
                  </a:lnTo>
                  <a:lnTo>
                    <a:pt x="2031" y="1580"/>
                  </a:lnTo>
                  <a:lnTo>
                    <a:pt x="1896" y="1716"/>
                  </a:lnTo>
                  <a:lnTo>
                    <a:pt x="1670" y="1806"/>
                  </a:lnTo>
                  <a:lnTo>
                    <a:pt x="1444" y="1851"/>
                  </a:lnTo>
                  <a:lnTo>
                    <a:pt x="1219" y="1896"/>
                  </a:lnTo>
                  <a:lnTo>
                    <a:pt x="1219" y="1896"/>
                  </a:lnTo>
                  <a:lnTo>
                    <a:pt x="993" y="1851"/>
                  </a:lnTo>
                  <a:lnTo>
                    <a:pt x="767" y="1806"/>
                  </a:lnTo>
                  <a:lnTo>
                    <a:pt x="587" y="1716"/>
                  </a:lnTo>
                  <a:lnTo>
                    <a:pt x="406" y="1625"/>
                  </a:lnTo>
                  <a:lnTo>
                    <a:pt x="271" y="1535"/>
                  </a:lnTo>
                  <a:lnTo>
                    <a:pt x="135" y="1400"/>
                  </a:lnTo>
                  <a:lnTo>
                    <a:pt x="45" y="1219"/>
                  </a:lnTo>
                  <a:lnTo>
                    <a:pt x="0" y="1039"/>
                  </a:lnTo>
                  <a:lnTo>
                    <a:pt x="0" y="1039"/>
                  </a:lnTo>
                  <a:lnTo>
                    <a:pt x="226" y="1129"/>
                  </a:lnTo>
                  <a:lnTo>
                    <a:pt x="451" y="1129"/>
                  </a:lnTo>
                  <a:lnTo>
                    <a:pt x="451" y="1129"/>
                  </a:lnTo>
                  <a:lnTo>
                    <a:pt x="677" y="1084"/>
                  </a:lnTo>
                  <a:lnTo>
                    <a:pt x="903" y="1039"/>
                  </a:lnTo>
                  <a:lnTo>
                    <a:pt x="1128" y="948"/>
                  </a:lnTo>
                  <a:lnTo>
                    <a:pt x="1309" y="858"/>
                  </a:lnTo>
                  <a:lnTo>
                    <a:pt x="1444" y="678"/>
                  </a:lnTo>
                  <a:lnTo>
                    <a:pt x="1580" y="542"/>
                  </a:lnTo>
                  <a:lnTo>
                    <a:pt x="1625" y="362"/>
                  </a:lnTo>
                  <a:lnTo>
                    <a:pt x="1670" y="136"/>
                  </a:lnTo>
                  <a:lnTo>
                    <a:pt x="1670" y="136"/>
                  </a:lnTo>
                  <a:lnTo>
                    <a:pt x="1625" y="1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4"/>
            <p:cNvSpPr/>
            <p:nvPr/>
          </p:nvSpPr>
          <p:spPr>
            <a:xfrm>
              <a:off x="3959771" y="1810901"/>
              <a:ext cx="60233" cy="47729"/>
            </a:xfrm>
            <a:custGeom>
              <a:avLst/>
              <a:gdLst/>
              <a:ahLst/>
              <a:cxnLst/>
              <a:rect l="l" t="t" r="r" b="b"/>
              <a:pathLst>
                <a:path w="2394" h="1897" extrusionOk="0">
                  <a:moveTo>
                    <a:pt x="1626" y="1"/>
                  </a:moveTo>
                  <a:lnTo>
                    <a:pt x="1626" y="1"/>
                  </a:lnTo>
                  <a:lnTo>
                    <a:pt x="1942" y="136"/>
                  </a:lnTo>
                  <a:lnTo>
                    <a:pt x="2167" y="362"/>
                  </a:lnTo>
                  <a:lnTo>
                    <a:pt x="2348" y="587"/>
                  </a:lnTo>
                  <a:lnTo>
                    <a:pt x="2393" y="768"/>
                  </a:lnTo>
                  <a:lnTo>
                    <a:pt x="2393" y="903"/>
                  </a:lnTo>
                  <a:lnTo>
                    <a:pt x="2393" y="903"/>
                  </a:lnTo>
                  <a:lnTo>
                    <a:pt x="2348" y="1084"/>
                  </a:lnTo>
                  <a:lnTo>
                    <a:pt x="2303" y="1264"/>
                  </a:lnTo>
                  <a:lnTo>
                    <a:pt x="2167" y="1445"/>
                  </a:lnTo>
                  <a:lnTo>
                    <a:pt x="2032" y="1580"/>
                  </a:lnTo>
                  <a:lnTo>
                    <a:pt x="1852" y="1716"/>
                  </a:lnTo>
                  <a:lnTo>
                    <a:pt x="1671" y="1806"/>
                  </a:lnTo>
                  <a:lnTo>
                    <a:pt x="1445" y="1851"/>
                  </a:lnTo>
                  <a:lnTo>
                    <a:pt x="1175" y="1896"/>
                  </a:lnTo>
                  <a:lnTo>
                    <a:pt x="1175" y="1896"/>
                  </a:lnTo>
                  <a:lnTo>
                    <a:pt x="949" y="1851"/>
                  </a:lnTo>
                  <a:lnTo>
                    <a:pt x="768" y="1806"/>
                  </a:lnTo>
                  <a:lnTo>
                    <a:pt x="588" y="1716"/>
                  </a:lnTo>
                  <a:lnTo>
                    <a:pt x="407" y="1625"/>
                  </a:lnTo>
                  <a:lnTo>
                    <a:pt x="272" y="1535"/>
                  </a:lnTo>
                  <a:lnTo>
                    <a:pt x="136" y="1400"/>
                  </a:lnTo>
                  <a:lnTo>
                    <a:pt x="46" y="1219"/>
                  </a:lnTo>
                  <a:lnTo>
                    <a:pt x="1" y="1039"/>
                  </a:lnTo>
                  <a:lnTo>
                    <a:pt x="1" y="1039"/>
                  </a:lnTo>
                  <a:lnTo>
                    <a:pt x="227" y="1129"/>
                  </a:lnTo>
                  <a:lnTo>
                    <a:pt x="452" y="1129"/>
                  </a:lnTo>
                  <a:lnTo>
                    <a:pt x="452" y="1129"/>
                  </a:lnTo>
                  <a:lnTo>
                    <a:pt x="678" y="1084"/>
                  </a:lnTo>
                  <a:lnTo>
                    <a:pt x="904" y="1039"/>
                  </a:lnTo>
                  <a:lnTo>
                    <a:pt x="1129" y="948"/>
                  </a:lnTo>
                  <a:lnTo>
                    <a:pt x="1310" y="858"/>
                  </a:lnTo>
                  <a:lnTo>
                    <a:pt x="1445" y="678"/>
                  </a:lnTo>
                  <a:lnTo>
                    <a:pt x="1536" y="542"/>
                  </a:lnTo>
                  <a:lnTo>
                    <a:pt x="1626" y="362"/>
                  </a:lnTo>
                  <a:lnTo>
                    <a:pt x="1626" y="136"/>
                  </a:lnTo>
                  <a:lnTo>
                    <a:pt x="1626" y="136"/>
                  </a:lnTo>
                  <a:lnTo>
                    <a:pt x="1626" y="1"/>
                  </a:lnTo>
                  <a:lnTo>
                    <a:pt x="1626" y="1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4"/>
            <p:cNvSpPr/>
            <p:nvPr/>
          </p:nvSpPr>
          <p:spPr>
            <a:xfrm>
              <a:off x="3933655" y="1566754"/>
              <a:ext cx="398635" cy="347510"/>
            </a:xfrm>
            <a:custGeom>
              <a:avLst/>
              <a:gdLst/>
              <a:ahLst/>
              <a:cxnLst/>
              <a:rect l="l" t="t" r="r" b="b"/>
              <a:pathLst>
                <a:path w="15844" h="13812" extrusionOk="0">
                  <a:moveTo>
                    <a:pt x="11330" y="2393"/>
                  </a:moveTo>
                  <a:lnTo>
                    <a:pt x="11330" y="3611"/>
                  </a:lnTo>
                  <a:lnTo>
                    <a:pt x="10472" y="3431"/>
                  </a:lnTo>
                  <a:lnTo>
                    <a:pt x="10066" y="3341"/>
                  </a:lnTo>
                  <a:lnTo>
                    <a:pt x="10066" y="2664"/>
                  </a:lnTo>
                  <a:lnTo>
                    <a:pt x="11330" y="2393"/>
                  </a:lnTo>
                  <a:close/>
                  <a:moveTo>
                    <a:pt x="9795" y="4830"/>
                  </a:moveTo>
                  <a:lnTo>
                    <a:pt x="9705" y="4920"/>
                  </a:lnTo>
                  <a:lnTo>
                    <a:pt x="9660" y="5011"/>
                  </a:lnTo>
                  <a:lnTo>
                    <a:pt x="9660" y="5101"/>
                  </a:lnTo>
                  <a:lnTo>
                    <a:pt x="9660" y="5191"/>
                  </a:lnTo>
                  <a:lnTo>
                    <a:pt x="9705" y="5236"/>
                  </a:lnTo>
                  <a:lnTo>
                    <a:pt x="9795" y="5281"/>
                  </a:lnTo>
                  <a:lnTo>
                    <a:pt x="11555" y="5281"/>
                  </a:lnTo>
                  <a:lnTo>
                    <a:pt x="11691" y="5236"/>
                  </a:lnTo>
                  <a:lnTo>
                    <a:pt x="11736" y="5191"/>
                  </a:lnTo>
                  <a:lnTo>
                    <a:pt x="11781" y="5101"/>
                  </a:lnTo>
                  <a:lnTo>
                    <a:pt x="11781" y="5011"/>
                  </a:lnTo>
                  <a:lnTo>
                    <a:pt x="11736" y="4920"/>
                  </a:lnTo>
                  <a:lnTo>
                    <a:pt x="11646" y="4830"/>
                  </a:lnTo>
                  <a:close/>
                  <a:moveTo>
                    <a:pt x="4424" y="4153"/>
                  </a:moveTo>
                  <a:lnTo>
                    <a:pt x="5643" y="4379"/>
                  </a:lnTo>
                  <a:lnTo>
                    <a:pt x="5643" y="5101"/>
                  </a:lnTo>
                  <a:lnTo>
                    <a:pt x="4424" y="5372"/>
                  </a:lnTo>
                  <a:lnTo>
                    <a:pt x="4424" y="4153"/>
                  </a:lnTo>
                  <a:close/>
                  <a:moveTo>
                    <a:pt x="9795" y="5958"/>
                  </a:moveTo>
                  <a:lnTo>
                    <a:pt x="9705" y="6003"/>
                  </a:lnTo>
                  <a:lnTo>
                    <a:pt x="9660" y="6094"/>
                  </a:lnTo>
                  <a:lnTo>
                    <a:pt x="9660" y="6184"/>
                  </a:lnTo>
                  <a:lnTo>
                    <a:pt x="9660" y="6274"/>
                  </a:lnTo>
                  <a:lnTo>
                    <a:pt x="9705" y="6365"/>
                  </a:lnTo>
                  <a:lnTo>
                    <a:pt x="9795" y="6410"/>
                  </a:lnTo>
                  <a:lnTo>
                    <a:pt x="11555" y="6410"/>
                  </a:lnTo>
                  <a:lnTo>
                    <a:pt x="11691" y="6365"/>
                  </a:lnTo>
                  <a:lnTo>
                    <a:pt x="11736" y="6319"/>
                  </a:lnTo>
                  <a:lnTo>
                    <a:pt x="11781" y="6229"/>
                  </a:lnTo>
                  <a:lnTo>
                    <a:pt x="11781" y="6094"/>
                  </a:lnTo>
                  <a:lnTo>
                    <a:pt x="11736" y="6003"/>
                  </a:lnTo>
                  <a:lnTo>
                    <a:pt x="11646" y="5958"/>
                  </a:lnTo>
                  <a:close/>
                  <a:moveTo>
                    <a:pt x="4153" y="6545"/>
                  </a:moveTo>
                  <a:lnTo>
                    <a:pt x="4063" y="6590"/>
                  </a:lnTo>
                  <a:lnTo>
                    <a:pt x="4018" y="6681"/>
                  </a:lnTo>
                  <a:lnTo>
                    <a:pt x="3973" y="6771"/>
                  </a:lnTo>
                  <a:lnTo>
                    <a:pt x="3973" y="7042"/>
                  </a:lnTo>
                  <a:lnTo>
                    <a:pt x="4018" y="7132"/>
                  </a:lnTo>
                  <a:lnTo>
                    <a:pt x="4063" y="7222"/>
                  </a:lnTo>
                  <a:lnTo>
                    <a:pt x="4153" y="7267"/>
                  </a:lnTo>
                  <a:lnTo>
                    <a:pt x="4289" y="7267"/>
                  </a:lnTo>
                  <a:lnTo>
                    <a:pt x="4334" y="7222"/>
                  </a:lnTo>
                  <a:lnTo>
                    <a:pt x="4424" y="7177"/>
                  </a:lnTo>
                  <a:lnTo>
                    <a:pt x="4469" y="7042"/>
                  </a:lnTo>
                  <a:lnTo>
                    <a:pt x="4469" y="6771"/>
                  </a:lnTo>
                  <a:lnTo>
                    <a:pt x="4424" y="6681"/>
                  </a:lnTo>
                  <a:lnTo>
                    <a:pt x="4379" y="6635"/>
                  </a:lnTo>
                  <a:lnTo>
                    <a:pt x="4334" y="6545"/>
                  </a:lnTo>
                  <a:close/>
                  <a:moveTo>
                    <a:pt x="5011" y="6545"/>
                  </a:moveTo>
                  <a:lnTo>
                    <a:pt x="4921" y="6590"/>
                  </a:lnTo>
                  <a:lnTo>
                    <a:pt x="4830" y="6681"/>
                  </a:lnTo>
                  <a:lnTo>
                    <a:pt x="4830" y="6771"/>
                  </a:lnTo>
                  <a:lnTo>
                    <a:pt x="4830" y="7042"/>
                  </a:lnTo>
                  <a:lnTo>
                    <a:pt x="4830" y="7132"/>
                  </a:lnTo>
                  <a:lnTo>
                    <a:pt x="4921" y="7222"/>
                  </a:lnTo>
                  <a:lnTo>
                    <a:pt x="5011" y="7267"/>
                  </a:lnTo>
                  <a:lnTo>
                    <a:pt x="5101" y="7267"/>
                  </a:lnTo>
                  <a:lnTo>
                    <a:pt x="5191" y="7222"/>
                  </a:lnTo>
                  <a:lnTo>
                    <a:pt x="5237" y="7177"/>
                  </a:lnTo>
                  <a:lnTo>
                    <a:pt x="5282" y="7042"/>
                  </a:lnTo>
                  <a:lnTo>
                    <a:pt x="5282" y="6771"/>
                  </a:lnTo>
                  <a:lnTo>
                    <a:pt x="5282" y="6681"/>
                  </a:lnTo>
                  <a:lnTo>
                    <a:pt x="5237" y="6635"/>
                  </a:lnTo>
                  <a:lnTo>
                    <a:pt x="5191" y="6545"/>
                  </a:lnTo>
                  <a:close/>
                  <a:moveTo>
                    <a:pt x="5823" y="6545"/>
                  </a:moveTo>
                  <a:lnTo>
                    <a:pt x="5733" y="6590"/>
                  </a:lnTo>
                  <a:lnTo>
                    <a:pt x="5688" y="6681"/>
                  </a:lnTo>
                  <a:lnTo>
                    <a:pt x="5643" y="6771"/>
                  </a:lnTo>
                  <a:lnTo>
                    <a:pt x="5643" y="7042"/>
                  </a:lnTo>
                  <a:lnTo>
                    <a:pt x="5688" y="7132"/>
                  </a:lnTo>
                  <a:lnTo>
                    <a:pt x="5733" y="7222"/>
                  </a:lnTo>
                  <a:lnTo>
                    <a:pt x="5823" y="7267"/>
                  </a:lnTo>
                  <a:lnTo>
                    <a:pt x="5959" y="7267"/>
                  </a:lnTo>
                  <a:lnTo>
                    <a:pt x="6004" y="7222"/>
                  </a:lnTo>
                  <a:lnTo>
                    <a:pt x="6094" y="7177"/>
                  </a:lnTo>
                  <a:lnTo>
                    <a:pt x="6139" y="7042"/>
                  </a:lnTo>
                  <a:lnTo>
                    <a:pt x="6139" y="6771"/>
                  </a:lnTo>
                  <a:lnTo>
                    <a:pt x="6094" y="6681"/>
                  </a:lnTo>
                  <a:lnTo>
                    <a:pt x="6049" y="6635"/>
                  </a:lnTo>
                  <a:lnTo>
                    <a:pt x="6004" y="6545"/>
                  </a:lnTo>
                  <a:close/>
                  <a:moveTo>
                    <a:pt x="9885" y="7042"/>
                  </a:moveTo>
                  <a:lnTo>
                    <a:pt x="9795" y="7087"/>
                  </a:lnTo>
                  <a:lnTo>
                    <a:pt x="9705" y="7132"/>
                  </a:lnTo>
                  <a:lnTo>
                    <a:pt x="9660" y="7222"/>
                  </a:lnTo>
                  <a:lnTo>
                    <a:pt x="9660" y="7312"/>
                  </a:lnTo>
                  <a:lnTo>
                    <a:pt x="9660" y="7403"/>
                  </a:lnTo>
                  <a:lnTo>
                    <a:pt x="9705" y="7448"/>
                  </a:lnTo>
                  <a:lnTo>
                    <a:pt x="9795" y="7493"/>
                  </a:lnTo>
                  <a:lnTo>
                    <a:pt x="9885" y="7538"/>
                  </a:lnTo>
                  <a:lnTo>
                    <a:pt x="11555" y="7538"/>
                  </a:lnTo>
                  <a:lnTo>
                    <a:pt x="11691" y="7448"/>
                  </a:lnTo>
                  <a:lnTo>
                    <a:pt x="11736" y="7403"/>
                  </a:lnTo>
                  <a:lnTo>
                    <a:pt x="11781" y="7358"/>
                  </a:lnTo>
                  <a:lnTo>
                    <a:pt x="11781" y="7222"/>
                  </a:lnTo>
                  <a:lnTo>
                    <a:pt x="11736" y="7132"/>
                  </a:lnTo>
                  <a:lnTo>
                    <a:pt x="11646" y="7087"/>
                  </a:lnTo>
                  <a:lnTo>
                    <a:pt x="11555" y="7042"/>
                  </a:lnTo>
                  <a:close/>
                  <a:moveTo>
                    <a:pt x="4153" y="7719"/>
                  </a:moveTo>
                  <a:lnTo>
                    <a:pt x="4063" y="7764"/>
                  </a:lnTo>
                  <a:lnTo>
                    <a:pt x="4018" y="7854"/>
                  </a:lnTo>
                  <a:lnTo>
                    <a:pt x="3973" y="7944"/>
                  </a:lnTo>
                  <a:lnTo>
                    <a:pt x="3973" y="8215"/>
                  </a:lnTo>
                  <a:lnTo>
                    <a:pt x="4018" y="8305"/>
                  </a:lnTo>
                  <a:lnTo>
                    <a:pt x="4063" y="8396"/>
                  </a:lnTo>
                  <a:lnTo>
                    <a:pt x="4153" y="8441"/>
                  </a:lnTo>
                  <a:lnTo>
                    <a:pt x="4289" y="8441"/>
                  </a:lnTo>
                  <a:lnTo>
                    <a:pt x="4334" y="8396"/>
                  </a:lnTo>
                  <a:lnTo>
                    <a:pt x="4424" y="8351"/>
                  </a:lnTo>
                  <a:lnTo>
                    <a:pt x="4469" y="8215"/>
                  </a:lnTo>
                  <a:lnTo>
                    <a:pt x="4469" y="7944"/>
                  </a:lnTo>
                  <a:lnTo>
                    <a:pt x="4424" y="7854"/>
                  </a:lnTo>
                  <a:lnTo>
                    <a:pt x="4379" y="7809"/>
                  </a:lnTo>
                  <a:lnTo>
                    <a:pt x="4334" y="7719"/>
                  </a:lnTo>
                  <a:close/>
                  <a:moveTo>
                    <a:pt x="5011" y="7719"/>
                  </a:moveTo>
                  <a:lnTo>
                    <a:pt x="4921" y="7764"/>
                  </a:lnTo>
                  <a:lnTo>
                    <a:pt x="4830" y="7854"/>
                  </a:lnTo>
                  <a:lnTo>
                    <a:pt x="4830" y="7944"/>
                  </a:lnTo>
                  <a:lnTo>
                    <a:pt x="4830" y="8215"/>
                  </a:lnTo>
                  <a:lnTo>
                    <a:pt x="4830" y="8305"/>
                  </a:lnTo>
                  <a:lnTo>
                    <a:pt x="4921" y="8396"/>
                  </a:lnTo>
                  <a:lnTo>
                    <a:pt x="5011" y="8441"/>
                  </a:lnTo>
                  <a:lnTo>
                    <a:pt x="5101" y="8441"/>
                  </a:lnTo>
                  <a:lnTo>
                    <a:pt x="5191" y="8396"/>
                  </a:lnTo>
                  <a:lnTo>
                    <a:pt x="5237" y="8351"/>
                  </a:lnTo>
                  <a:lnTo>
                    <a:pt x="5282" y="8215"/>
                  </a:lnTo>
                  <a:lnTo>
                    <a:pt x="5282" y="7944"/>
                  </a:lnTo>
                  <a:lnTo>
                    <a:pt x="5282" y="7854"/>
                  </a:lnTo>
                  <a:lnTo>
                    <a:pt x="5237" y="7809"/>
                  </a:lnTo>
                  <a:lnTo>
                    <a:pt x="5191" y="7719"/>
                  </a:lnTo>
                  <a:close/>
                  <a:moveTo>
                    <a:pt x="5823" y="7719"/>
                  </a:moveTo>
                  <a:lnTo>
                    <a:pt x="5733" y="7764"/>
                  </a:lnTo>
                  <a:lnTo>
                    <a:pt x="5688" y="7854"/>
                  </a:lnTo>
                  <a:lnTo>
                    <a:pt x="5643" y="7944"/>
                  </a:lnTo>
                  <a:lnTo>
                    <a:pt x="5643" y="8215"/>
                  </a:lnTo>
                  <a:lnTo>
                    <a:pt x="5688" y="8305"/>
                  </a:lnTo>
                  <a:lnTo>
                    <a:pt x="5733" y="8396"/>
                  </a:lnTo>
                  <a:lnTo>
                    <a:pt x="5823" y="8441"/>
                  </a:lnTo>
                  <a:lnTo>
                    <a:pt x="5959" y="8441"/>
                  </a:lnTo>
                  <a:lnTo>
                    <a:pt x="6004" y="8396"/>
                  </a:lnTo>
                  <a:lnTo>
                    <a:pt x="6094" y="8351"/>
                  </a:lnTo>
                  <a:lnTo>
                    <a:pt x="6139" y="8215"/>
                  </a:lnTo>
                  <a:lnTo>
                    <a:pt x="6139" y="7944"/>
                  </a:lnTo>
                  <a:lnTo>
                    <a:pt x="6094" y="7854"/>
                  </a:lnTo>
                  <a:lnTo>
                    <a:pt x="6049" y="7809"/>
                  </a:lnTo>
                  <a:lnTo>
                    <a:pt x="6004" y="7719"/>
                  </a:lnTo>
                  <a:close/>
                  <a:moveTo>
                    <a:pt x="9885" y="8125"/>
                  </a:moveTo>
                  <a:lnTo>
                    <a:pt x="9795" y="8170"/>
                  </a:lnTo>
                  <a:lnTo>
                    <a:pt x="9705" y="8215"/>
                  </a:lnTo>
                  <a:lnTo>
                    <a:pt x="9660" y="8305"/>
                  </a:lnTo>
                  <a:lnTo>
                    <a:pt x="9660" y="8396"/>
                  </a:lnTo>
                  <a:lnTo>
                    <a:pt x="9660" y="8486"/>
                  </a:lnTo>
                  <a:lnTo>
                    <a:pt x="9705" y="8531"/>
                  </a:lnTo>
                  <a:lnTo>
                    <a:pt x="9795" y="8576"/>
                  </a:lnTo>
                  <a:lnTo>
                    <a:pt x="9885" y="8621"/>
                  </a:lnTo>
                  <a:lnTo>
                    <a:pt x="11555" y="8621"/>
                  </a:lnTo>
                  <a:lnTo>
                    <a:pt x="11691" y="8531"/>
                  </a:lnTo>
                  <a:lnTo>
                    <a:pt x="11736" y="8486"/>
                  </a:lnTo>
                  <a:lnTo>
                    <a:pt x="11781" y="8441"/>
                  </a:lnTo>
                  <a:lnTo>
                    <a:pt x="11781" y="8305"/>
                  </a:lnTo>
                  <a:lnTo>
                    <a:pt x="11736" y="8215"/>
                  </a:lnTo>
                  <a:lnTo>
                    <a:pt x="11646" y="8170"/>
                  </a:lnTo>
                  <a:lnTo>
                    <a:pt x="11555" y="8125"/>
                  </a:lnTo>
                  <a:close/>
                  <a:moveTo>
                    <a:pt x="4153" y="8892"/>
                  </a:moveTo>
                  <a:lnTo>
                    <a:pt x="4063" y="8937"/>
                  </a:lnTo>
                  <a:lnTo>
                    <a:pt x="4018" y="9028"/>
                  </a:lnTo>
                  <a:lnTo>
                    <a:pt x="3973" y="9118"/>
                  </a:lnTo>
                  <a:lnTo>
                    <a:pt x="3973" y="9389"/>
                  </a:lnTo>
                  <a:lnTo>
                    <a:pt x="4018" y="9479"/>
                  </a:lnTo>
                  <a:lnTo>
                    <a:pt x="4063" y="9569"/>
                  </a:lnTo>
                  <a:lnTo>
                    <a:pt x="4153" y="9614"/>
                  </a:lnTo>
                  <a:lnTo>
                    <a:pt x="4289" y="9614"/>
                  </a:lnTo>
                  <a:lnTo>
                    <a:pt x="4334" y="9569"/>
                  </a:lnTo>
                  <a:lnTo>
                    <a:pt x="4424" y="9524"/>
                  </a:lnTo>
                  <a:lnTo>
                    <a:pt x="4469" y="9389"/>
                  </a:lnTo>
                  <a:lnTo>
                    <a:pt x="4469" y="9118"/>
                  </a:lnTo>
                  <a:lnTo>
                    <a:pt x="4424" y="9028"/>
                  </a:lnTo>
                  <a:lnTo>
                    <a:pt x="4379" y="8937"/>
                  </a:lnTo>
                  <a:lnTo>
                    <a:pt x="4334" y="8892"/>
                  </a:lnTo>
                  <a:close/>
                  <a:moveTo>
                    <a:pt x="5011" y="8892"/>
                  </a:moveTo>
                  <a:lnTo>
                    <a:pt x="4921" y="8937"/>
                  </a:lnTo>
                  <a:lnTo>
                    <a:pt x="4830" y="9028"/>
                  </a:lnTo>
                  <a:lnTo>
                    <a:pt x="4830" y="9118"/>
                  </a:lnTo>
                  <a:lnTo>
                    <a:pt x="4830" y="9389"/>
                  </a:lnTo>
                  <a:lnTo>
                    <a:pt x="4830" y="9479"/>
                  </a:lnTo>
                  <a:lnTo>
                    <a:pt x="4921" y="9569"/>
                  </a:lnTo>
                  <a:lnTo>
                    <a:pt x="5011" y="9614"/>
                  </a:lnTo>
                  <a:lnTo>
                    <a:pt x="5101" y="9614"/>
                  </a:lnTo>
                  <a:lnTo>
                    <a:pt x="5191" y="9569"/>
                  </a:lnTo>
                  <a:lnTo>
                    <a:pt x="5237" y="9524"/>
                  </a:lnTo>
                  <a:lnTo>
                    <a:pt x="5282" y="9389"/>
                  </a:lnTo>
                  <a:lnTo>
                    <a:pt x="5282" y="9118"/>
                  </a:lnTo>
                  <a:lnTo>
                    <a:pt x="5282" y="9028"/>
                  </a:lnTo>
                  <a:lnTo>
                    <a:pt x="5237" y="8937"/>
                  </a:lnTo>
                  <a:lnTo>
                    <a:pt x="5191" y="8892"/>
                  </a:lnTo>
                  <a:close/>
                  <a:moveTo>
                    <a:pt x="5823" y="8892"/>
                  </a:moveTo>
                  <a:lnTo>
                    <a:pt x="5733" y="8937"/>
                  </a:lnTo>
                  <a:lnTo>
                    <a:pt x="5688" y="9028"/>
                  </a:lnTo>
                  <a:lnTo>
                    <a:pt x="5643" y="9118"/>
                  </a:lnTo>
                  <a:lnTo>
                    <a:pt x="5643" y="9389"/>
                  </a:lnTo>
                  <a:lnTo>
                    <a:pt x="5688" y="9479"/>
                  </a:lnTo>
                  <a:lnTo>
                    <a:pt x="5733" y="9569"/>
                  </a:lnTo>
                  <a:lnTo>
                    <a:pt x="5823" y="9614"/>
                  </a:lnTo>
                  <a:lnTo>
                    <a:pt x="5959" y="9614"/>
                  </a:lnTo>
                  <a:lnTo>
                    <a:pt x="6004" y="9569"/>
                  </a:lnTo>
                  <a:lnTo>
                    <a:pt x="6094" y="9524"/>
                  </a:lnTo>
                  <a:lnTo>
                    <a:pt x="6139" y="9389"/>
                  </a:lnTo>
                  <a:lnTo>
                    <a:pt x="6139" y="9118"/>
                  </a:lnTo>
                  <a:lnTo>
                    <a:pt x="6094" y="9028"/>
                  </a:lnTo>
                  <a:lnTo>
                    <a:pt x="6049" y="8937"/>
                  </a:lnTo>
                  <a:lnTo>
                    <a:pt x="6004" y="8892"/>
                  </a:lnTo>
                  <a:close/>
                  <a:moveTo>
                    <a:pt x="9795" y="9253"/>
                  </a:moveTo>
                  <a:lnTo>
                    <a:pt x="9705" y="9343"/>
                  </a:lnTo>
                  <a:lnTo>
                    <a:pt x="9660" y="9434"/>
                  </a:lnTo>
                  <a:lnTo>
                    <a:pt x="9660" y="9524"/>
                  </a:lnTo>
                  <a:lnTo>
                    <a:pt x="9660" y="9614"/>
                  </a:lnTo>
                  <a:lnTo>
                    <a:pt x="9705" y="9659"/>
                  </a:lnTo>
                  <a:lnTo>
                    <a:pt x="9795" y="9705"/>
                  </a:lnTo>
                  <a:lnTo>
                    <a:pt x="11555" y="9705"/>
                  </a:lnTo>
                  <a:lnTo>
                    <a:pt x="11691" y="9659"/>
                  </a:lnTo>
                  <a:lnTo>
                    <a:pt x="11736" y="9614"/>
                  </a:lnTo>
                  <a:lnTo>
                    <a:pt x="11781" y="9524"/>
                  </a:lnTo>
                  <a:lnTo>
                    <a:pt x="11781" y="9434"/>
                  </a:lnTo>
                  <a:lnTo>
                    <a:pt x="11736" y="9343"/>
                  </a:lnTo>
                  <a:lnTo>
                    <a:pt x="11646" y="9253"/>
                  </a:lnTo>
                  <a:close/>
                  <a:moveTo>
                    <a:pt x="4153" y="10066"/>
                  </a:moveTo>
                  <a:lnTo>
                    <a:pt x="4063" y="10111"/>
                  </a:lnTo>
                  <a:lnTo>
                    <a:pt x="4018" y="10201"/>
                  </a:lnTo>
                  <a:lnTo>
                    <a:pt x="3973" y="10291"/>
                  </a:lnTo>
                  <a:lnTo>
                    <a:pt x="3973" y="10562"/>
                  </a:lnTo>
                  <a:lnTo>
                    <a:pt x="4018" y="10652"/>
                  </a:lnTo>
                  <a:lnTo>
                    <a:pt x="4063" y="10743"/>
                  </a:lnTo>
                  <a:lnTo>
                    <a:pt x="4153" y="10788"/>
                  </a:lnTo>
                  <a:lnTo>
                    <a:pt x="4289" y="10788"/>
                  </a:lnTo>
                  <a:lnTo>
                    <a:pt x="4334" y="10743"/>
                  </a:lnTo>
                  <a:lnTo>
                    <a:pt x="4424" y="10698"/>
                  </a:lnTo>
                  <a:lnTo>
                    <a:pt x="4469" y="10562"/>
                  </a:lnTo>
                  <a:lnTo>
                    <a:pt x="4469" y="10291"/>
                  </a:lnTo>
                  <a:lnTo>
                    <a:pt x="4424" y="10201"/>
                  </a:lnTo>
                  <a:lnTo>
                    <a:pt x="4379" y="10111"/>
                  </a:lnTo>
                  <a:lnTo>
                    <a:pt x="4334" y="10066"/>
                  </a:lnTo>
                  <a:close/>
                  <a:moveTo>
                    <a:pt x="4966" y="10066"/>
                  </a:moveTo>
                  <a:lnTo>
                    <a:pt x="4875" y="10111"/>
                  </a:lnTo>
                  <a:lnTo>
                    <a:pt x="4830" y="10201"/>
                  </a:lnTo>
                  <a:lnTo>
                    <a:pt x="4830" y="10291"/>
                  </a:lnTo>
                  <a:lnTo>
                    <a:pt x="4830" y="10562"/>
                  </a:lnTo>
                  <a:lnTo>
                    <a:pt x="4830" y="10652"/>
                  </a:lnTo>
                  <a:lnTo>
                    <a:pt x="4921" y="10743"/>
                  </a:lnTo>
                  <a:lnTo>
                    <a:pt x="5011" y="10788"/>
                  </a:lnTo>
                  <a:lnTo>
                    <a:pt x="5101" y="10788"/>
                  </a:lnTo>
                  <a:lnTo>
                    <a:pt x="5191" y="10743"/>
                  </a:lnTo>
                  <a:lnTo>
                    <a:pt x="5237" y="10698"/>
                  </a:lnTo>
                  <a:lnTo>
                    <a:pt x="5282" y="10562"/>
                  </a:lnTo>
                  <a:lnTo>
                    <a:pt x="5282" y="10291"/>
                  </a:lnTo>
                  <a:lnTo>
                    <a:pt x="5282" y="10201"/>
                  </a:lnTo>
                  <a:lnTo>
                    <a:pt x="5237" y="10111"/>
                  </a:lnTo>
                  <a:lnTo>
                    <a:pt x="5146" y="10066"/>
                  </a:lnTo>
                  <a:close/>
                  <a:moveTo>
                    <a:pt x="5823" y="10066"/>
                  </a:moveTo>
                  <a:lnTo>
                    <a:pt x="5733" y="10111"/>
                  </a:lnTo>
                  <a:lnTo>
                    <a:pt x="5688" y="10201"/>
                  </a:lnTo>
                  <a:lnTo>
                    <a:pt x="5643" y="10291"/>
                  </a:lnTo>
                  <a:lnTo>
                    <a:pt x="5643" y="10562"/>
                  </a:lnTo>
                  <a:lnTo>
                    <a:pt x="5688" y="10652"/>
                  </a:lnTo>
                  <a:lnTo>
                    <a:pt x="5733" y="10743"/>
                  </a:lnTo>
                  <a:lnTo>
                    <a:pt x="5823" y="10788"/>
                  </a:lnTo>
                  <a:lnTo>
                    <a:pt x="5959" y="10788"/>
                  </a:lnTo>
                  <a:lnTo>
                    <a:pt x="6004" y="10743"/>
                  </a:lnTo>
                  <a:lnTo>
                    <a:pt x="6094" y="10698"/>
                  </a:lnTo>
                  <a:lnTo>
                    <a:pt x="6139" y="10517"/>
                  </a:lnTo>
                  <a:lnTo>
                    <a:pt x="6139" y="10291"/>
                  </a:lnTo>
                  <a:lnTo>
                    <a:pt x="6094" y="10201"/>
                  </a:lnTo>
                  <a:lnTo>
                    <a:pt x="6049" y="10111"/>
                  </a:lnTo>
                  <a:lnTo>
                    <a:pt x="6004" y="10066"/>
                  </a:lnTo>
                  <a:close/>
                  <a:moveTo>
                    <a:pt x="9795" y="10382"/>
                  </a:moveTo>
                  <a:lnTo>
                    <a:pt x="9705" y="10427"/>
                  </a:lnTo>
                  <a:lnTo>
                    <a:pt x="9660" y="10517"/>
                  </a:lnTo>
                  <a:lnTo>
                    <a:pt x="9660" y="10607"/>
                  </a:lnTo>
                  <a:lnTo>
                    <a:pt x="9660" y="10698"/>
                  </a:lnTo>
                  <a:lnTo>
                    <a:pt x="9705" y="10788"/>
                  </a:lnTo>
                  <a:lnTo>
                    <a:pt x="9795" y="10833"/>
                  </a:lnTo>
                  <a:lnTo>
                    <a:pt x="11555" y="10833"/>
                  </a:lnTo>
                  <a:lnTo>
                    <a:pt x="11691" y="10788"/>
                  </a:lnTo>
                  <a:lnTo>
                    <a:pt x="11736" y="10698"/>
                  </a:lnTo>
                  <a:lnTo>
                    <a:pt x="11781" y="10652"/>
                  </a:lnTo>
                  <a:lnTo>
                    <a:pt x="11781" y="10517"/>
                  </a:lnTo>
                  <a:lnTo>
                    <a:pt x="11736" y="10427"/>
                  </a:lnTo>
                  <a:lnTo>
                    <a:pt x="11646" y="10382"/>
                  </a:lnTo>
                  <a:close/>
                  <a:moveTo>
                    <a:pt x="2213" y="9840"/>
                  </a:moveTo>
                  <a:lnTo>
                    <a:pt x="2574" y="9885"/>
                  </a:lnTo>
                  <a:lnTo>
                    <a:pt x="2890" y="10066"/>
                  </a:lnTo>
                  <a:lnTo>
                    <a:pt x="2980" y="10156"/>
                  </a:lnTo>
                  <a:lnTo>
                    <a:pt x="3115" y="10291"/>
                  </a:lnTo>
                  <a:lnTo>
                    <a:pt x="3160" y="10427"/>
                  </a:lnTo>
                  <a:lnTo>
                    <a:pt x="3205" y="10607"/>
                  </a:lnTo>
                  <a:lnTo>
                    <a:pt x="3160" y="10788"/>
                  </a:lnTo>
                  <a:lnTo>
                    <a:pt x="3115" y="10923"/>
                  </a:lnTo>
                  <a:lnTo>
                    <a:pt x="2980" y="11059"/>
                  </a:lnTo>
                  <a:lnTo>
                    <a:pt x="2890" y="11149"/>
                  </a:lnTo>
                  <a:lnTo>
                    <a:pt x="2574" y="11284"/>
                  </a:lnTo>
                  <a:lnTo>
                    <a:pt x="2213" y="11329"/>
                  </a:lnTo>
                  <a:lnTo>
                    <a:pt x="2032" y="11329"/>
                  </a:lnTo>
                  <a:lnTo>
                    <a:pt x="1851" y="11284"/>
                  </a:lnTo>
                  <a:lnTo>
                    <a:pt x="1671" y="11194"/>
                  </a:lnTo>
                  <a:lnTo>
                    <a:pt x="1535" y="11104"/>
                  </a:lnTo>
                  <a:lnTo>
                    <a:pt x="1400" y="11013"/>
                  </a:lnTo>
                  <a:lnTo>
                    <a:pt x="1310" y="10878"/>
                  </a:lnTo>
                  <a:lnTo>
                    <a:pt x="1265" y="10743"/>
                  </a:lnTo>
                  <a:lnTo>
                    <a:pt x="1265" y="10607"/>
                  </a:lnTo>
                  <a:lnTo>
                    <a:pt x="1265" y="10472"/>
                  </a:lnTo>
                  <a:lnTo>
                    <a:pt x="1310" y="10336"/>
                  </a:lnTo>
                  <a:lnTo>
                    <a:pt x="1400" y="10201"/>
                  </a:lnTo>
                  <a:lnTo>
                    <a:pt x="1535" y="10111"/>
                  </a:lnTo>
                  <a:lnTo>
                    <a:pt x="1671" y="9975"/>
                  </a:lnTo>
                  <a:lnTo>
                    <a:pt x="1851" y="9930"/>
                  </a:lnTo>
                  <a:lnTo>
                    <a:pt x="2032" y="9885"/>
                  </a:lnTo>
                  <a:lnTo>
                    <a:pt x="2213" y="9840"/>
                  </a:lnTo>
                  <a:close/>
                  <a:moveTo>
                    <a:pt x="7945" y="9840"/>
                  </a:moveTo>
                  <a:lnTo>
                    <a:pt x="8261" y="9885"/>
                  </a:lnTo>
                  <a:lnTo>
                    <a:pt x="8577" y="10066"/>
                  </a:lnTo>
                  <a:lnTo>
                    <a:pt x="8712" y="10156"/>
                  </a:lnTo>
                  <a:lnTo>
                    <a:pt x="8802" y="10291"/>
                  </a:lnTo>
                  <a:lnTo>
                    <a:pt x="8892" y="10427"/>
                  </a:lnTo>
                  <a:lnTo>
                    <a:pt x="8892" y="10607"/>
                  </a:lnTo>
                  <a:lnTo>
                    <a:pt x="8892" y="10788"/>
                  </a:lnTo>
                  <a:lnTo>
                    <a:pt x="8802" y="10923"/>
                  </a:lnTo>
                  <a:lnTo>
                    <a:pt x="8712" y="11059"/>
                  </a:lnTo>
                  <a:lnTo>
                    <a:pt x="8577" y="11149"/>
                  </a:lnTo>
                  <a:lnTo>
                    <a:pt x="8261" y="11284"/>
                  </a:lnTo>
                  <a:lnTo>
                    <a:pt x="7945" y="11329"/>
                  </a:lnTo>
                  <a:lnTo>
                    <a:pt x="7719" y="11329"/>
                  </a:lnTo>
                  <a:lnTo>
                    <a:pt x="7538" y="11284"/>
                  </a:lnTo>
                  <a:lnTo>
                    <a:pt x="7358" y="11194"/>
                  </a:lnTo>
                  <a:lnTo>
                    <a:pt x="7222" y="11104"/>
                  </a:lnTo>
                  <a:lnTo>
                    <a:pt x="7132" y="11013"/>
                  </a:lnTo>
                  <a:lnTo>
                    <a:pt x="7042" y="10878"/>
                  </a:lnTo>
                  <a:lnTo>
                    <a:pt x="6997" y="10743"/>
                  </a:lnTo>
                  <a:lnTo>
                    <a:pt x="6952" y="10607"/>
                  </a:lnTo>
                  <a:lnTo>
                    <a:pt x="6997" y="10472"/>
                  </a:lnTo>
                  <a:lnTo>
                    <a:pt x="7042" y="10336"/>
                  </a:lnTo>
                  <a:lnTo>
                    <a:pt x="7132" y="10201"/>
                  </a:lnTo>
                  <a:lnTo>
                    <a:pt x="7222" y="10111"/>
                  </a:lnTo>
                  <a:lnTo>
                    <a:pt x="7358" y="9975"/>
                  </a:lnTo>
                  <a:lnTo>
                    <a:pt x="7538" y="9930"/>
                  </a:lnTo>
                  <a:lnTo>
                    <a:pt x="7719" y="9885"/>
                  </a:lnTo>
                  <a:lnTo>
                    <a:pt x="7945" y="9840"/>
                  </a:lnTo>
                  <a:close/>
                  <a:moveTo>
                    <a:pt x="13541" y="9840"/>
                  </a:moveTo>
                  <a:lnTo>
                    <a:pt x="13857" y="9885"/>
                  </a:lnTo>
                  <a:lnTo>
                    <a:pt x="14173" y="10066"/>
                  </a:lnTo>
                  <a:lnTo>
                    <a:pt x="14309" y="10156"/>
                  </a:lnTo>
                  <a:lnTo>
                    <a:pt x="14399" y="10291"/>
                  </a:lnTo>
                  <a:lnTo>
                    <a:pt x="14489" y="10427"/>
                  </a:lnTo>
                  <a:lnTo>
                    <a:pt x="14534" y="10607"/>
                  </a:lnTo>
                  <a:lnTo>
                    <a:pt x="14489" y="10743"/>
                  </a:lnTo>
                  <a:lnTo>
                    <a:pt x="14444" y="10878"/>
                  </a:lnTo>
                  <a:lnTo>
                    <a:pt x="14354" y="11013"/>
                  </a:lnTo>
                  <a:lnTo>
                    <a:pt x="14264" y="11104"/>
                  </a:lnTo>
                  <a:lnTo>
                    <a:pt x="14083" y="11194"/>
                  </a:lnTo>
                  <a:lnTo>
                    <a:pt x="13948" y="11284"/>
                  </a:lnTo>
                  <a:lnTo>
                    <a:pt x="13722" y="11329"/>
                  </a:lnTo>
                  <a:lnTo>
                    <a:pt x="13541" y="11329"/>
                  </a:lnTo>
                  <a:lnTo>
                    <a:pt x="13225" y="11284"/>
                  </a:lnTo>
                  <a:lnTo>
                    <a:pt x="12910" y="11149"/>
                  </a:lnTo>
                  <a:lnTo>
                    <a:pt x="12774" y="11059"/>
                  </a:lnTo>
                  <a:lnTo>
                    <a:pt x="12684" y="10923"/>
                  </a:lnTo>
                  <a:lnTo>
                    <a:pt x="12594" y="10788"/>
                  </a:lnTo>
                  <a:lnTo>
                    <a:pt x="12548" y="10607"/>
                  </a:lnTo>
                  <a:lnTo>
                    <a:pt x="12594" y="10427"/>
                  </a:lnTo>
                  <a:lnTo>
                    <a:pt x="12684" y="10291"/>
                  </a:lnTo>
                  <a:lnTo>
                    <a:pt x="12774" y="10156"/>
                  </a:lnTo>
                  <a:lnTo>
                    <a:pt x="12910" y="10066"/>
                  </a:lnTo>
                  <a:lnTo>
                    <a:pt x="13225" y="9885"/>
                  </a:lnTo>
                  <a:lnTo>
                    <a:pt x="13541" y="9840"/>
                  </a:lnTo>
                  <a:close/>
                  <a:moveTo>
                    <a:pt x="4153" y="11239"/>
                  </a:moveTo>
                  <a:lnTo>
                    <a:pt x="4063" y="11284"/>
                  </a:lnTo>
                  <a:lnTo>
                    <a:pt x="4018" y="11329"/>
                  </a:lnTo>
                  <a:lnTo>
                    <a:pt x="3973" y="11465"/>
                  </a:lnTo>
                  <a:lnTo>
                    <a:pt x="3973" y="11736"/>
                  </a:lnTo>
                  <a:lnTo>
                    <a:pt x="4018" y="11826"/>
                  </a:lnTo>
                  <a:lnTo>
                    <a:pt x="4063" y="11871"/>
                  </a:lnTo>
                  <a:lnTo>
                    <a:pt x="4153" y="11916"/>
                  </a:lnTo>
                  <a:lnTo>
                    <a:pt x="4244" y="11961"/>
                  </a:lnTo>
                  <a:lnTo>
                    <a:pt x="4334" y="11916"/>
                  </a:lnTo>
                  <a:lnTo>
                    <a:pt x="4379" y="11871"/>
                  </a:lnTo>
                  <a:lnTo>
                    <a:pt x="4424" y="11826"/>
                  </a:lnTo>
                  <a:lnTo>
                    <a:pt x="4469" y="11736"/>
                  </a:lnTo>
                  <a:lnTo>
                    <a:pt x="4469" y="11465"/>
                  </a:lnTo>
                  <a:lnTo>
                    <a:pt x="4424" y="11284"/>
                  </a:lnTo>
                  <a:lnTo>
                    <a:pt x="4334" y="11239"/>
                  </a:lnTo>
                  <a:close/>
                  <a:moveTo>
                    <a:pt x="5011" y="11239"/>
                  </a:moveTo>
                  <a:lnTo>
                    <a:pt x="4921" y="11284"/>
                  </a:lnTo>
                  <a:lnTo>
                    <a:pt x="4830" y="11329"/>
                  </a:lnTo>
                  <a:lnTo>
                    <a:pt x="4830" y="11465"/>
                  </a:lnTo>
                  <a:lnTo>
                    <a:pt x="4830" y="11736"/>
                  </a:lnTo>
                  <a:lnTo>
                    <a:pt x="4830" y="11826"/>
                  </a:lnTo>
                  <a:lnTo>
                    <a:pt x="4875" y="11871"/>
                  </a:lnTo>
                  <a:lnTo>
                    <a:pt x="4966" y="11916"/>
                  </a:lnTo>
                  <a:lnTo>
                    <a:pt x="5056" y="11961"/>
                  </a:lnTo>
                  <a:lnTo>
                    <a:pt x="5146" y="11916"/>
                  </a:lnTo>
                  <a:lnTo>
                    <a:pt x="5237" y="11871"/>
                  </a:lnTo>
                  <a:lnTo>
                    <a:pt x="5282" y="11826"/>
                  </a:lnTo>
                  <a:lnTo>
                    <a:pt x="5282" y="11736"/>
                  </a:lnTo>
                  <a:lnTo>
                    <a:pt x="5282" y="11465"/>
                  </a:lnTo>
                  <a:lnTo>
                    <a:pt x="5237" y="11284"/>
                  </a:lnTo>
                  <a:lnTo>
                    <a:pt x="5191" y="11239"/>
                  </a:lnTo>
                  <a:close/>
                  <a:moveTo>
                    <a:pt x="5823" y="11239"/>
                  </a:moveTo>
                  <a:lnTo>
                    <a:pt x="5733" y="11284"/>
                  </a:lnTo>
                  <a:lnTo>
                    <a:pt x="5688" y="11329"/>
                  </a:lnTo>
                  <a:lnTo>
                    <a:pt x="5643" y="11465"/>
                  </a:lnTo>
                  <a:lnTo>
                    <a:pt x="5643" y="11736"/>
                  </a:lnTo>
                  <a:lnTo>
                    <a:pt x="5688" y="11826"/>
                  </a:lnTo>
                  <a:lnTo>
                    <a:pt x="5733" y="11871"/>
                  </a:lnTo>
                  <a:lnTo>
                    <a:pt x="5823" y="11916"/>
                  </a:lnTo>
                  <a:lnTo>
                    <a:pt x="5914" y="11961"/>
                  </a:lnTo>
                  <a:lnTo>
                    <a:pt x="6004" y="11916"/>
                  </a:lnTo>
                  <a:lnTo>
                    <a:pt x="6049" y="11871"/>
                  </a:lnTo>
                  <a:lnTo>
                    <a:pt x="6094" y="11826"/>
                  </a:lnTo>
                  <a:lnTo>
                    <a:pt x="6139" y="11736"/>
                  </a:lnTo>
                  <a:lnTo>
                    <a:pt x="6139" y="11465"/>
                  </a:lnTo>
                  <a:lnTo>
                    <a:pt x="6094" y="11284"/>
                  </a:lnTo>
                  <a:lnTo>
                    <a:pt x="6004" y="11239"/>
                  </a:lnTo>
                  <a:close/>
                  <a:moveTo>
                    <a:pt x="9885" y="11465"/>
                  </a:moveTo>
                  <a:lnTo>
                    <a:pt x="9795" y="11510"/>
                  </a:lnTo>
                  <a:lnTo>
                    <a:pt x="9705" y="11555"/>
                  </a:lnTo>
                  <a:lnTo>
                    <a:pt x="9660" y="11600"/>
                  </a:lnTo>
                  <a:lnTo>
                    <a:pt x="9660" y="11690"/>
                  </a:lnTo>
                  <a:lnTo>
                    <a:pt x="9660" y="11781"/>
                  </a:lnTo>
                  <a:lnTo>
                    <a:pt x="9705" y="11871"/>
                  </a:lnTo>
                  <a:lnTo>
                    <a:pt x="9795" y="11916"/>
                  </a:lnTo>
                  <a:lnTo>
                    <a:pt x="9885" y="11961"/>
                  </a:lnTo>
                  <a:lnTo>
                    <a:pt x="11555" y="11961"/>
                  </a:lnTo>
                  <a:lnTo>
                    <a:pt x="11646" y="11916"/>
                  </a:lnTo>
                  <a:lnTo>
                    <a:pt x="11736" y="11871"/>
                  </a:lnTo>
                  <a:lnTo>
                    <a:pt x="11781" y="11781"/>
                  </a:lnTo>
                  <a:lnTo>
                    <a:pt x="11781" y="11690"/>
                  </a:lnTo>
                  <a:lnTo>
                    <a:pt x="11736" y="11600"/>
                  </a:lnTo>
                  <a:lnTo>
                    <a:pt x="11691" y="11555"/>
                  </a:lnTo>
                  <a:lnTo>
                    <a:pt x="11646" y="11510"/>
                  </a:lnTo>
                  <a:lnTo>
                    <a:pt x="11555" y="11465"/>
                  </a:lnTo>
                  <a:close/>
                  <a:moveTo>
                    <a:pt x="2890" y="11645"/>
                  </a:moveTo>
                  <a:lnTo>
                    <a:pt x="2890" y="12458"/>
                  </a:lnTo>
                  <a:lnTo>
                    <a:pt x="2438" y="12458"/>
                  </a:lnTo>
                  <a:lnTo>
                    <a:pt x="2438" y="11781"/>
                  </a:lnTo>
                  <a:lnTo>
                    <a:pt x="2664" y="11736"/>
                  </a:lnTo>
                  <a:lnTo>
                    <a:pt x="2890" y="11645"/>
                  </a:lnTo>
                  <a:close/>
                  <a:moveTo>
                    <a:pt x="7222" y="11645"/>
                  </a:moveTo>
                  <a:lnTo>
                    <a:pt x="7448" y="11736"/>
                  </a:lnTo>
                  <a:lnTo>
                    <a:pt x="7719" y="11781"/>
                  </a:lnTo>
                  <a:lnTo>
                    <a:pt x="7719" y="12458"/>
                  </a:lnTo>
                  <a:lnTo>
                    <a:pt x="7222" y="12458"/>
                  </a:lnTo>
                  <a:lnTo>
                    <a:pt x="7222" y="11645"/>
                  </a:lnTo>
                  <a:close/>
                  <a:moveTo>
                    <a:pt x="8577" y="11690"/>
                  </a:moveTo>
                  <a:lnTo>
                    <a:pt x="8577" y="12458"/>
                  </a:lnTo>
                  <a:lnTo>
                    <a:pt x="8170" y="12458"/>
                  </a:lnTo>
                  <a:lnTo>
                    <a:pt x="8170" y="11781"/>
                  </a:lnTo>
                  <a:lnTo>
                    <a:pt x="8577" y="11690"/>
                  </a:lnTo>
                  <a:close/>
                  <a:moveTo>
                    <a:pt x="12864" y="11645"/>
                  </a:moveTo>
                  <a:lnTo>
                    <a:pt x="13090" y="11736"/>
                  </a:lnTo>
                  <a:lnTo>
                    <a:pt x="13316" y="11781"/>
                  </a:lnTo>
                  <a:lnTo>
                    <a:pt x="13316" y="12458"/>
                  </a:lnTo>
                  <a:lnTo>
                    <a:pt x="12864" y="12458"/>
                  </a:lnTo>
                  <a:lnTo>
                    <a:pt x="12864" y="11645"/>
                  </a:lnTo>
                  <a:close/>
                  <a:moveTo>
                    <a:pt x="15257" y="12909"/>
                  </a:moveTo>
                  <a:lnTo>
                    <a:pt x="15302" y="12954"/>
                  </a:lnTo>
                  <a:lnTo>
                    <a:pt x="15347" y="13045"/>
                  </a:lnTo>
                  <a:lnTo>
                    <a:pt x="15392" y="13135"/>
                  </a:lnTo>
                  <a:lnTo>
                    <a:pt x="15347" y="13180"/>
                  </a:lnTo>
                  <a:lnTo>
                    <a:pt x="15302" y="13270"/>
                  </a:lnTo>
                  <a:lnTo>
                    <a:pt x="15257" y="13315"/>
                  </a:lnTo>
                  <a:lnTo>
                    <a:pt x="588" y="13315"/>
                  </a:lnTo>
                  <a:lnTo>
                    <a:pt x="543" y="13270"/>
                  </a:lnTo>
                  <a:lnTo>
                    <a:pt x="497" y="13180"/>
                  </a:lnTo>
                  <a:lnTo>
                    <a:pt x="452" y="13135"/>
                  </a:lnTo>
                  <a:lnTo>
                    <a:pt x="497" y="13045"/>
                  </a:lnTo>
                  <a:lnTo>
                    <a:pt x="543" y="12954"/>
                  </a:lnTo>
                  <a:lnTo>
                    <a:pt x="588" y="12909"/>
                  </a:lnTo>
                  <a:close/>
                  <a:moveTo>
                    <a:pt x="10743" y="1"/>
                  </a:moveTo>
                  <a:lnTo>
                    <a:pt x="10653" y="46"/>
                  </a:lnTo>
                  <a:lnTo>
                    <a:pt x="10562" y="91"/>
                  </a:lnTo>
                  <a:lnTo>
                    <a:pt x="10517" y="136"/>
                  </a:lnTo>
                  <a:lnTo>
                    <a:pt x="10472" y="271"/>
                  </a:lnTo>
                  <a:lnTo>
                    <a:pt x="10472" y="2122"/>
                  </a:lnTo>
                  <a:lnTo>
                    <a:pt x="9840" y="2257"/>
                  </a:lnTo>
                  <a:lnTo>
                    <a:pt x="9750" y="2257"/>
                  </a:lnTo>
                  <a:lnTo>
                    <a:pt x="9660" y="2302"/>
                  </a:lnTo>
                  <a:lnTo>
                    <a:pt x="9615" y="2393"/>
                  </a:lnTo>
                  <a:lnTo>
                    <a:pt x="9615" y="2483"/>
                  </a:lnTo>
                  <a:lnTo>
                    <a:pt x="9615" y="3250"/>
                  </a:lnTo>
                  <a:lnTo>
                    <a:pt x="8802" y="3070"/>
                  </a:lnTo>
                  <a:lnTo>
                    <a:pt x="8712" y="3070"/>
                  </a:lnTo>
                  <a:lnTo>
                    <a:pt x="8622" y="3115"/>
                  </a:lnTo>
                  <a:lnTo>
                    <a:pt x="8577" y="3205"/>
                  </a:lnTo>
                  <a:lnTo>
                    <a:pt x="8531" y="3295"/>
                  </a:lnTo>
                  <a:lnTo>
                    <a:pt x="8531" y="4198"/>
                  </a:lnTo>
                  <a:lnTo>
                    <a:pt x="8577" y="4288"/>
                  </a:lnTo>
                  <a:lnTo>
                    <a:pt x="8622" y="4379"/>
                  </a:lnTo>
                  <a:lnTo>
                    <a:pt x="8712" y="4424"/>
                  </a:lnTo>
                  <a:lnTo>
                    <a:pt x="8892" y="4424"/>
                  </a:lnTo>
                  <a:lnTo>
                    <a:pt x="8938" y="4333"/>
                  </a:lnTo>
                  <a:lnTo>
                    <a:pt x="8983" y="4288"/>
                  </a:lnTo>
                  <a:lnTo>
                    <a:pt x="8983" y="4198"/>
                  </a:lnTo>
                  <a:lnTo>
                    <a:pt x="8983" y="3566"/>
                  </a:lnTo>
                  <a:lnTo>
                    <a:pt x="12413" y="4288"/>
                  </a:lnTo>
                  <a:lnTo>
                    <a:pt x="12413" y="9840"/>
                  </a:lnTo>
                  <a:lnTo>
                    <a:pt x="12278" y="10020"/>
                  </a:lnTo>
                  <a:lnTo>
                    <a:pt x="12187" y="10201"/>
                  </a:lnTo>
                  <a:lnTo>
                    <a:pt x="12142" y="10382"/>
                  </a:lnTo>
                  <a:lnTo>
                    <a:pt x="12097" y="10607"/>
                  </a:lnTo>
                  <a:lnTo>
                    <a:pt x="12142" y="10788"/>
                  </a:lnTo>
                  <a:lnTo>
                    <a:pt x="12187" y="11013"/>
                  </a:lnTo>
                  <a:lnTo>
                    <a:pt x="12278" y="11194"/>
                  </a:lnTo>
                  <a:lnTo>
                    <a:pt x="12413" y="11329"/>
                  </a:lnTo>
                  <a:lnTo>
                    <a:pt x="12413" y="12458"/>
                  </a:lnTo>
                  <a:lnTo>
                    <a:pt x="8983" y="12458"/>
                  </a:lnTo>
                  <a:lnTo>
                    <a:pt x="8983" y="11375"/>
                  </a:lnTo>
                  <a:lnTo>
                    <a:pt x="9163" y="11194"/>
                  </a:lnTo>
                  <a:lnTo>
                    <a:pt x="9254" y="11013"/>
                  </a:lnTo>
                  <a:lnTo>
                    <a:pt x="9344" y="10833"/>
                  </a:lnTo>
                  <a:lnTo>
                    <a:pt x="9344" y="10607"/>
                  </a:lnTo>
                  <a:lnTo>
                    <a:pt x="9344" y="10382"/>
                  </a:lnTo>
                  <a:lnTo>
                    <a:pt x="9254" y="10156"/>
                  </a:lnTo>
                  <a:lnTo>
                    <a:pt x="9163" y="9975"/>
                  </a:lnTo>
                  <a:lnTo>
                    <a:pt x="8983" y="9795"/>
                  </a:lnTo>
                  <a:lnTo>
                    <a:pt x="8983" y="5236"/>
                  </a:lnTo>
                  <a:lnTo>
                    <a:pt x="8983" y="5146"/>
                  </a:lnTo>
                  <a:lnTo>
                    <a:pt x="8938" y="5056"/>
                  </a:lnTo>
                  <a:lnTo>
                    <a:pt x="8847" y="5011"/>
                  </a:lnTo>
                  <a:lnTo>
                    <a:pt x="8757" y="5011"/>
                  </a:lnTo>
                  <a:lnTo>
                    <a:pt x="8667" y="5056"/>
                  </a:lnTo>
                  <a:lnTo>
                    <a:pt x="8577" y="5101"/>
                  </a:lnTo>
                  <a:lnTo>
                    <a:pt x="8577" y="5191"/>
                  </a:lnTo>
                  <a:lnTo>
                    <a:pt x="8531" y="5236"/>
                  </a:lnTo>
                  <a:lnTo>
                    <a:pt x="8531" y="9524"/>
                  </a:lnTo>
                  <a:lnTo>
                    <a:pt x="8261" y="9434"/>
                  </a:lnTo>
                  <a:lnTo>
                    <a:pt x="7900" y="9389"/>
                  </a:lnTo>
                  <a:lnTo>
                    <a:pt x="7538" y="9434"/>
                  </a:lnTo>
                  <a:lnTo>
                    <a:pt x="7222" y="9569"/>
                  </a:lnTo>
                  <a:lnTo>
                    <a:pt x="7222" y="5056"/>
                  </a:lnTo>
                  <a:lnTo>
                    <a:pt x="7177" y="4965"/>
                  </a:lnTo>
                  <a:lnTo>
                    <a:pt x="7132" y="4875"/>
                  </a:lnTo>
                  <a:lnTo>
                    <a:pt x="7042" y="4830"/>
                  </a:lnTo>
                  <a:lnTo>
                    <a:pt x="6952" y="4830"/>
                  </a:lnTo>
                  <a:lnTo>
                    <a:pt x="6139" y="5011"/>
                  </a:lnTo>
                  <a:lnTo>
                    <a:pt x="6139" y="4198"/>
                  </a:lnTo>
                  <a:lnTo>
                    <a:pt x="6094" y="4153"/>
                  </a:lnTo>
                  <a:lnTo>
                    <a:pt x="6049" y="4063"/>
                  </a:lnTo>
                  <a:lnTo>
                    <a:pt x="6004" y="4018"/>
                  </a:lnTo>
                  <a:lnTo>
                    <a:pt x="5914" y="3972"/>
                  </a:lnTo>
                  <a:lnTo>
                    <a:pt x="5282" y="3837"/>
                  </a:lnTo>
                  <a:lnTo>
                    <a:pt x="5282" y="1986"/>
                  </a:lnTo>
                  <a:lnTo>
                    <a:pt x="5282" y="1896"/>
                  </a:lnTo>
                  <a:lnTo>
                    <a:pt x="5237" y="1806"/>
                  </a:lnTo>
                  <a:lnTo>
                    <a:pt x="5146" y="1761"/>
                  </a:lnTo>
                  <a:lnTo>
                    <a:pt x="5011" y="1761"/>
                  </a:lnTo>
                  <a:lnTo>
                    <a:pt x="4966" y="1806"/>
                  </a:lnTo>
                  <a:lnTo>
                    <a:pt x="4875" y="1851"/>
                  </a:lnTo>
                  <a:lnTo>
                    <a:pt x="4830" y="1896"/>
                  </a:lnTo>
                  <a:lnTo>
                    <a:pt x="4830" y="1986"/>
                  </a:lnTo>
                  <a:lnTo>
                    <a:pt x="4830" y="3747"/>
                  </a:lnTo>
                  <a:lnTo>
                    <a:pt x="4289" y="3611"/>
                  </a:lnTo>
                  <a:lnTo>
                    <a:pt x="4153" y="3656"/>
                  </a:lnTo>
                  <a:lnTo>
                    <a:pt x="4063" y="3702"/>
                  </a:lnTo>
                  <a:lnTo>
                    <a:pt x="4018" y="3747"/>
                  </a:lnTo>
                  <a:lnTo>
                    <a:pt x="3973" y="3837"/>
                  </a:lnTo>
                  <a:lnTo>
                    <a:pt x="3973" y="5462"/>
                  </a:lnTo>
                  <a:lnTo>
                    <a:pt x="3115" y="5642"/>
                  </a:lnTo>
                  <a:lnTo>
                    <a:pt x="3025" y="5688"/>
                  </a:lnTo>
                  <a:lnTo>
                    <a:pt x="2980" y="5733"/>
                  </a:lnTo>
                  <a:lnTo>
                    <a:pt x="2935" y="5778"/>
                  </a:lnTo>
                  <a:lnTo>
                    <a:pt x="2890" y="5868"/>
                  </a:lnTo>
                  <a:lnTo>
                    <a:pt x="2890" y="6771"/>
                  </a:lnTo>
                  <a:lnTo>
                    <a:pt x="2935" y="6861"/>
                  </a:lnTo>
                  <a:lnTo>
                    <a:pt x="2980" y="6906"/>
                  </a:lnTo>
                  <a:lnTo>
                    <a:pt x="3025" y="6996"/>
                  </a:lnTo>
                  <a:lnTo>
                    <a:pt x="3205" y="6996"/>
                  </a:lnTo>
                  <a:lnTo>
                    <a:pt x="3296" y="6951"/>
                  </a:lnTo>
                  <a:lnTo>
                    <a:pt x="3341" y="6861"/>
                  </a:lnTo>
                  <a:lnTo>
                    <a:pt x="3341" y="6771"/>
                  </a:lnTo>
                  <a:lnTo>
                    <a:pt x="3341" y="6049"/>
                  </a:lnTo>
                  <a:lnTo>
                    <a:pt x="6726" y="5326"/>
                  </a:lnTo>
                  <a:lnTo>
                    <a:pt x="6726" y="9885"/>
                  </a:lnTo>
                  <a:lnTo>
                    <a:pt x="6636" y="10066"/>
                  </a:lnTo>
                  <a:lnTo>
                    <a:pt x="6545" y="10201"/>
                  </a:lnTo>
                  <a:lnTo>
                    <a:pt x="6500" y="10382"/>
                  </a:lnTo>
                  <a:lnTo>
                    <a:pt x="6500" y="10607"/>
                  </a:lnTo>
                  <a:lnTo>
                    <a:pt x="6500" y="10788"/>
                  </a:lnTo>
                  <a:lnTo>
                    <a:pt x="6545" y="10968"/>
                  </a:lnTo>
                  <a:lnTo>
                    <a:pt x="6636" y="11149"/>
                  </a:lnTo>
                  <a:lnTo>
                    <a:pt x="6726" y="11284"/>
                  </a:lnTo>
                  <a:lnTo>
                    <a:pt x="6726" y="12458"/>
                  </a:lnTo>
                  <a:lnTo>
                    <a:pt x="3341" y="12458"/>
                  </a:lnTo>
                  <a:lnTo>
                    <a:pt x="3341" y="11329"/>
                  </a:lnTo>
                  <a:lnTo>
                    <a:pt x="3476" y="11194"/>
                  </a:lnTo>
                  <a:lnTo>
                    <a:pt x="3567" y="11013"/>
                  </a:lnTo>
                  <a:lnTo>
                    <a:pt x="3612" y="10788"/>
                  </a:lnTo>
                  <a:lnTo>
                    <a:pt x="3657" y="10607"/>
                  </a:lnTo>
                  <a:lnTo>
                    <a:pt x="3612" y="10382"/>
                  </a:lnTo>
                  <a:lnTo>
                    <a:pt x="3567" y="10201"/>
                  </a:lnTo>
                  <a:lnTo>
                    <a:pt x="3476" y="10020"/>
                  </a:lnTo>
                  <a:lnTo>
                    <a:pt x="3341" y="9840"/>
                  </a:lnTo>
                  <a:lnTo>
                    <a:pt x="3341" y="7809"/>
                  </a:lnTo>
                  <a:lnTo>
                    <a:pt x="3341" y="7719"/>
                  </a:lnTo>
                  <a:lnTo>
                    <a:pt x="3251" y="7628"/>
                  </a:lnTo>
                  <a:lnTo>
                    <a:pt x="3205" y="7583"/>
                  </a:lnTo>
                  <a:lnTo>
                    <a:pt x="3070" y="7583"/>
                  </a:lnTo>
                  <a:lnTo>
                    <a:pt x="2980" y="7628"/>
                  </a:lnTo>
                  <a:lnTo>
                    <a:pt x="2935" y="7673"/>
                  </a:lnTo>
                  <a:lnTo>
                    <a:pt x="2890" y="7764"/>
                  </a:lnTo>
                  <a:lnTo>
                    <a:pt x="2890" y="7809"/>
                  </a:lnTo>
                  <a:lnTo>
                    <a:pt x="2890" y="9524"/>
                  </a:lnTo>
                  <a:lnTo>
                    <a:pt x="2574" y="9434"/>
                  </a:lnTo>
                  <a:lnTo>
                    <a:pt x="2213" y="9389"/>
                  </a:lnTo>
                  <a:lnTo>
                    <a:pt x="1942" y="9434"/>
                  </a:lnTo>
                  <a:lnTo>
                    <a:pt x="1671" y="9479"/>
                  </a:lnTo>
                  <a:lnTo>
                    <a:pt x="1445" y="9569"/>
                  </a:lnTo>
                  <a:lnTo>
                    <a:pt x="1220" y="9750"/>
                  </a:lnTo>
                  <a:lnTo>
                    <a:pt x="1039" y="9930"/>
                  </a:lnTo>
                  <a:lnTo>
                    <a:pt x="904" y="10111"/>
                  </a:lnTo>
                  <a:lnTo>
                    <a:pt x="813" y="10336"/>
                  </a:lnTo>
                  <a:lnTo>
                    <a:pt x="768" y="10607"/>
                  </a:lnTo>
                  <a:lnTo>
                    <a:pt x="813" y="10833"/>
                  </a:lnTo>
                  <a:lnTo>
                    <a:pt x="904" y="11059"/>
                  </a:lnTo>
                  <a:lnTo>
                    <a:pt x="1039" y="11284"/>
                  </a:lnTo>
                  <a:lnTo>
                    <a:pt x="1220" y="11465"/>
                  </a:lnTo>
                  <a:lnTo>
                    <a:pt x="1400" y="11600"/>
                  </a:lnTo>
                  <a:lnTo>
                    <a:pt x="1581" y="11690"/>
                  </a:lnTo>
                  <a:lnTo>
                    <a:pt x="1761" y="11736"/>
                  </a:lnTo>
                  <a:lnTo>
                    <a:pt x="1987" y="11781"/>
                  </a:lnTo>
                  <a:lnTo>
                    <a:pt x="1987" y="12458"/>
                  </a:lnTo>
                  <a:lnTo>
                    <a:pt x="543" y="12458"/>
                  </a:lnTo>
                  <a:lnTo>
                    <a:pt x="407" y="12503"/>
                  </a:lnTo>
                  <a:lnTo>
                    <a:pt x="227" y="12638"/>
                  </a:lnTo>
                  <a:lnTo>
                    <a:pt x="46" y="12864"/>
                  </a:lnTo>
                  <a:lnTo>
                    <a:pt x="1" y="12999"/>
                  </a:lnTo>
                  <a:lnTo>
                    <a:pt x="1" y="13135"/>
                  </a:lnTo>
                  <a:lnTo>
                    <a:pt x="1" y="13270"/>
                  </a:lnTo>
                  <a:lnTo>
                    <a:pt x="46" y="13360"/>
                  </a:lnTo>
                  <a:lnTo>
                    <a:pt x="227" y="13586"/>
                  </a:lnTo>
                  <a:lnTo>
                    <a:pt x="407" y="13722"/>
                  </a:lnTo>
                  <a:lnTo>
                    <a:pt x="543" y="13767"/>
                  </a:lnTo>
                  <a:lnTo>
                    <a:pt x="678" y="13812"/>
                  </a:lnTo>
                  <a:lnTo>
                    <a:pt x="15166" y="13812"/>
                  </a:lnTo>
                  <a:lnTo>
                    <a:pt x="15302" y="13767"/>
                  </a:lnTo>
                  <a:lnTo>
                    <a:pt x="15392" y="13722"/>
                  </a:lnTo>
                  <a:lnTo>
                    <a:pt x="15618" y="13586"/>
                  </a:lnTo>
                  <a:lnTo>
                    <a:pt x="15798" y="13360"/>
                  </a:lnTo>
                  <a:lnTo>
                    <a:pt x="15798" y="13270"/>
                  </a:lnTo>
                  <a:lnTo>
                    <a:pt x="15843" y="13135"/>
                  </a:lnTo>
                  <a:lnTo>
                    <a:pt x="15798" y="12999"/>
                  </a:lnTo>
                  <a:lnTo>
                    <a:pt x="15798" y="12864"/>
                  </a:lnTo>
                  <a:lnTo>
                    <a:pt x="15618" y="12638"/>
                  </a:lnTo>
                  <a:lnTo>
                    <a:pt x="15392" y="12503"/>
                  </a:lnTo>
                  <a:lnTo>
                    <a:pt x="15302" y="12458"/>
                  </a:lnTo>
                  <a:lnTo>
                    <a:pt x="13767" y="12458"/>
                  </a:lnTo>
                  <a:lnTo>
                    <a:pt x="13767" y="11781"/>
                  </a:lnTo>
                  <a:lnTo>
                    <a:pt x="13993" y="11736"/>
                  </a:lnTo>
                  <a:lnTo>
                    <a:pt x="14173" y="11690"/>
                  </a:lnTo>
                  <a:lnTo>
                    <a:pt x="14354" y="11600"/>
                  </a:lnTo>
                  <a:lnTo>
                    <a:pt x="14534" y="11465"/>
                  </a:lnTo>
                  <a:lnTo>
                    <a:pt x="14715" y="11284"/>
                  </a:lnTo>
                  <a:lnTo>
                    <a:pt x="14850" y="11059"/>
                  </a:lnTo>
                  <a:lnTo>
                    <a:pt x="14941" y="10833"/>
                  </a:lnTo>
                  <a:lnTo>
                    <a:pt x="14986" y="10607"/>
                  </a:lnTo>
                  <a:lnTo>
                    <a:pt x="14941" y="10336"/>
                  </a:lnTo>
                  <a:lnTo>
                    <a:pt x="14850" y="10111"/>
                  </a:lnTo>
                  <a:lnTo>
                    <a:pt x="14715" y="9930"/>
                  </a:lnTo>
                  <a:lnTo>
                    <a:pt x="14534" y="9750"/>
                  </a:lnTo>
                  <a:lnTo>
                    <a:pt x="14309" y="9569"/>
                  </a:lnTo>
                  <a:lnTo>
                    <a:pt x="14083" y="9479"/>
                  </a:lnTo>
                  <a:lnTo>
                    <a:pt x="13812" y="9434"/>
                  </a:lnTo>
                  <a:lnTo>
                    <a:pt x="13541" y="9389"/>
                  </a:lnTo>
                  <a:lnTo>
                    <a:pt x="13180" y="9434"/>
                  </a:lnTo>
                  <a:lnTo>
                    <a:pt x="12864" y="9524"/>
                  </a:lnTo>
                  <a:lnTo>
                    <a:pt x="12864" y="4108"/>
                  </a:lnTo>
                  <a:lnTo>
                    <a:pt x="12864" y="4018"/>
                  </a:lnTo>
                  <a:lnTo>
                    <a:pt x="12819" y="3972"/>
                  </a:lnTo>
                  <a:lnTo>
                    <a:pt x="12729" y="3927"/>
                  </a:lnTo>
                  <a:lnTo>
                    <a:pt x="12684" y="3882"/>
                  </a:lnTo>
                  <a:lnTo>
                    <a:pt x="11781" y="3702"/>
                  </a:lnTo>
                  <a:lnTo>
                    <a:pt x="11781" y="2122"/>
                  </a:lnTo>
                  <a:lnTo>
                    <a:pt x="11781" y="2032"/>
                  </a:lnTo>
                  <a:lnTo>
                    <a:pt x="11691" y="1941"/>
                  </a:lnTo>
                  <a:lnTo>
                    <a:pt x="11601" y="1896"/>
                  </a:lnTo>
                  <a:lnTo>
                    <a:pt x="11510" y="1896"/>
                  </a:lnTo>
                  <a:lnTo>
                    <a:pt x="10969" y="2032"/>
                  </a:lnTo>
                  <a:lnTo>
                    <a:pt x="10969" y="271"/>
                  </a:lnTo>
                  <a:lnTo>
                    <a:pt x="10924" y="181"/>
                  </a:lnTo>
                  <a:lnTo>
                    <a:pt x="10878" y="91"/>
                  </a:lnTo>
                  <a:lnTo>
                    <a:pt x="10833" y="46"/>
                  </a:lnTo>
                  <a:lnTo>
                    <a:pt x="10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BM Plex Sans Medium"/>
              <a:buNone/>
              <a:defRPr sz="3000">
                <a:solidFill>
                  <a:schemeClr val="dk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●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○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■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●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○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■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●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○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ublic Sans"/>
              <a:buChar char="■"/>
              <a:defRPr sz="1200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6" r:id="rId5"/>
    <p:sldLayoutId id="2147483658" r:id="rId6"/>
    <p:sldLayoutId id="2147483659" r:id="rId7"/>
    <p:sldLayoutId id="2147483669" r:id="rId8"/>
    <p:sldLayoutId id="214748367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jpeg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>
            <a:spLocks noGrp="1"/>
          </p:cNvSpPr>
          <p:nvPr>
            <p:ph type="ctrTitle"/>
          </p:nvPr>
        </p:nvSpPr>
        <p:spPr>
          <a:xfrm>
            <a:off x="1143523" y="1225372"/>
            <a:ext cx="7434868" cy="127265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600" dirty="0">
                <a:solidFill>
                  <a:schemeClr val="tx1"/>
                </a:solidFill>
                <a:effectLst/>
                <a:latin typeface="ArialMT"/>
              </a:rPr>
              <a:t>START Hack Case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10" name="Google Shape;210;p28"/>
          <p:cNvSpPr txBox="1">
            <a:spLocks noGrp="1"/>
          </p:cNvSpPr>
          <p:nvPr>
            <p:ph type="subTitle" idx="1"/>
          </p:nvPr>
        </p:nvSpPr>
        <p:spPr>
          <a:xfrm>
            <a:off x="1143523" y="2904814"/>
            <a:ext cx="5511808" cy="12223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2400" dirty="0">
                <a:solidFill>
                  <a:schemeClr val="bg2"/>
                </a:solidFill>
                <a:effectLst/>
                <a:latin typeface="ArialMT"/>
              </a:rPr>
              <a:t>The Farmers’ Dilemma:</a:t>
            </a:r>
          </a:p>
          <a:p>
            <a:r>
              <a:rPr lang="en-GB" sz="2400" dirty="0">
                <a:solidFill>
                  <a:schemeClr val="bg2"/>
                </a:solidFill>
                <a:effectLst/>
                <a:latin typeface="ArialMT"/>
              </a:rPr>
              <a:t>Help them to Feed the World whilst</a:t>
            </a:r>
          </a:p>
          <a:p>
            <a:r>
              <a:rPr lang="en-GB" sz="2400" dirty="0">
                <a:solidFill>
                  <a:schemeClr val="bg2"/>
                </a:solidFill>
                <a:effectLst/>
                <a:latin typeface="ArialMT"/>
              </a:rPr>
              <a:t>Protecting their Land</a:t>
            </a:r>
            <a:endParaRPr lang="en-GB" sz="2400" dirty="0">
              <a:solidFill>
                <a:schemeClr val="bg2"/>
              </a:solidFill>
              <a:effectLst/>
            </a:endParaRPr>
          </a:p>
        </p:txBody>
      </p:sp>
      <p:cxnSp>
        <p:nvCxnSpPr>
          <p:cNvPr id="211" name="Google Shape;211;p28"/>
          <p:cNvCxnSpPr/>
          <p:nvPr/>
        </p:nvCxnSpPr>
        <p:spPr>
          <a:xfrm rot="10800000" flipH="1">
            <a:off x="1252439" y="2571750"/>
            <a:ext cx="5361600" cy="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2E815DB7-AEDE-D74C-B679-72DBE9801D70}"/>
              </a:ext>
            </a:extLst>
          </p:cNvPr>
          <p:cNvSpPr txBox="1"/>
          <p:nvPr/>
        </p:nvSpPr>
        <p:spPr>
          <a:xfrm>
            <a:off x="6667290" y="4211647"/>
            <a:ext cx="19111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GDSC Polimi 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xfrm>
            <a:off x="720000" y="1935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Thanks for your attention!</a:t>
            </a:r>
            <a:endParaRPr sz="2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BAD912-2955-B34F-873C-4938CE90D106}"/>
              </a:ext>
            </a:extLst>
          </p:cNvPr>
          <p:cNvSpPr txBox="1"/>
          <p:nvPr/>
        </p:nvSpPr>
        <p:spPr>
          <a:xfrm>
            <a:off x="2571241" y="2263972"/>
            <a:ext cx="16065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Ginevra Carradori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CF4D96-1492-6D4B-B6CA-0055CADE0A67}"/>
              </a:ext>
            </a:extLst>
          </p:cNvPr>
          <p:cNvSpPr txBox="1"/>
          <p:nvPr/>
        </p:nvSpPr>
        <p:spPr>
          <a:xfrm>
            <a:off x="704599" y="2735179"/>
            <a:ext cx="13580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Luca Ortolomo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2FBB0-1F0A-6541-819B-E9E9539D1CB5}"/>
              </a:ext>
            </a:extLst>
          </p:cNvPr>
          <p:cNvSpPr txBox="1"/>
          <p:nvPr/>
        </p:nvSpPr>
        <p:spPr>
          <a:xfrm>
            <a:off x="4635319" y="2728848"/>
            <a:ext cx="14494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Alessandro Daz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BADD98-71FB-C643-A631-7F83ECFD804D}"/>
              </a:ext>
            </a:extLst>
          </p:cNvPr>
          <p:cNvSpPr txBox="1"/>
          <p:nvPr/>
        </p:nvSpPr>
        <p:spPr>
          <a:xfrm>
            <a:off x="6593651" y="2263971"/>
            <a:ext cx="1479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Valerii Stakanov</a:t>
            </a:r>
          </a:p>
        </p:txBody>
      </p:sp>
      <p:pic>
        <p:nvPicPr>
          <p:cNvPr id="16" name="Picture 15" descr="A person in a blue shirt&#10;&#10;Description automatically generated">
            <a:extLst>
              <a:ext uri="{FF2B5EF4-FFF2-40B4-BE49-F238E27FC236}">
                <a16:creationId xmlns:a16="http://schemas.microsoft.com/office/drawing/2014/main" id="{847E5BB7-6E0C-DF48-BCC9-8AC8103A17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8879" y="2571750"/>
            <a:ext cx="1449436" cy="1920502"/>
          </a:xfrm>
          <a:prstGeom prst="roundRect">
            <a:avLst/>
          </a:prstGeom>
        </p:spPr>
      </p:pic>
      <p:pic>
        <p:nvPicPr>
          <p:cNvPr id="18" name="Picture 17" descr="A person with his hand on his chin&#10;&#10;Description automatically generated">
            <a:extLst>
              <a:ext uri="{FF2B5EF4-FFF2-40B4-BE49-F238E27FC236}">
                <a16:creationId xmlns:a16="http://schemas.microsoft.com/office/drawing/2014/main" id="{9FC4F116-2D3E-5245-AD78-BA92CDA1C37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269"/>
          <a:stretch/>
        </p:blipFill>
        <p:spPr>
          <a:xfrm>
            <a:off x="4579969" y="766206"/>
            <a:ext cx="1560137" cy="1890443"/>
          </a:xfrm>
          <a:prstGeom prst="roundRect">
            <a:avLst/>
          </a:prstGeom>
        </p:spPr>
      </p:pic>
      <p:pic>
        <p:nvPicPr>
          <p:cNvPr id="20" name="Picture 19" descr="A person with long brown hair wearing a brown shirt&#10;&#10;Description automatically generated">
            <a:extLst>
              <a:ext uri="{FF2B5EF4-FFF2-40B4-BE49-F238E27FC236}">
                <a16:creationId xmlns:a16="http://schemas.microsoft.com/office/drawing/2014/main" id="{89FF130D-AD53-784C-B8FC-37CA708145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49788" y="2578449"/>
            <a:ext cx="1449437" cy="1932583"/>
          </a:xfrm>
          <a:prstGeom prst="roundRect">
            <a:avLst/>
          </a:prstGeom>
        </p:spPr>
      </p:pic>
      <p:pic>
        <p:nvPicPr>
          <p:cNvPr id="22" name="Picture 21" descr="A person sitting at a table&#10;&#10;Description automatically generated">
            <a:extLst>
              <a:ext uri="{FF2B5EF4-FFF2-40B4-BE49-F238E27FC236}">
                <a16:creationId xmlns:a16="http://schemas.microsoft.com/office/drawing/2014/main" id="{E872E5D4-EB67-F541-83F7-C7B80E145F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927" y="796265"/>
            <a:ext cx="1603407" cy="193258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54990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1057;p43">
            <a:extLst>
              <a:ext uri="{FF2B5EF4-FFF2-40B4-BE49-F238E27FC236}">
                <a16:creationId xmlns:a16="http://schemas.microsoft.com/office/drawing/2014/main" id="{99E3A5D0-122D-9B4B-956D-CBF6A793216D}"/>
              </a:ext>
            </a:extLst>
          </p:cNvPr>
          <p:cNvGrpSpPr/>
          <p:nvPr/>
        </p:nvGrpSpPr>
        <p:grpSpPr>
          <a:xfrm>
            <a:off x="654230" y="2295137"/>
            <a:ext cx="2744224" cy="2509659"/>
            <a:chOff x="3933606" y="1566753"/>
            <a:chExt cx="398685" cy="347510"/>
          </a:xfrm>
        </p:grpSpPr>
        <p:sp>
          <p:nvSpPr>
            <p:cNvPr id="48" name="Google Shape;1058;p43">
              <a:extLst>
                <a:ext uri="{FF2B5EF4-FFF2-40B4-BE49-F238E27FC236}">
                  <a16:creationId xmlns:a16="http://schemas.microsoft.com/office/drawing/2014/main" id="{3080B1BD-B34F-2E44-8A08-AC1A157F40C3}"/>
                </a:ext>
              </a:extLst>
            </p:cNvPr>
            <p:cNvSpPr/>
            <p:nvPr/>
          </p:nvSpPr>
          <p:spPr>
            <a:xfrm>
              <a:off x="3933606" y="1566753"/>
              <a:ext cx="398600" cy="347500"/>
            </a:xfrm>
            <a:custGeom>
              <a:avLst/>
              <a:gdLst/>
              <a:ahLst/>
              <a:cxnLst/>
              <a:rect l="l" t="t" r="r" b="b"/>
              <a:pathLst>
                <a:path w="15944" h="13900" extrusionOk="0">
                  <a:moveTo>
                    <a:pt x="10811" y="0"/>
                  </a:moveTo>
                  <a:lnTo>
                    <a:pt x="10720" y="46"/>
                  </a:lnTo>
                  <a:lnTo>
                    <a:pt x="10630" y="91"/>
                  </a:lnTo>
                  <a:lnTo>
                    <a:pt x="10584" y="137"/>
                  </a:lnTo>
                  <a:lnTo>
                    <a:pt x="10539" y="273"/>
                  </a:lnTo>
                  <a:lnTo>
                    <a:pt x="10539" y="2135"/>
                  </a:lnTo>
                  <a:lnTo>
                    <a:pt x="9903" y="2271"/>
                  </a:lnTo>
                  <a:lnTo>
                    <a:pt x="9812" y="2271"/>
                  </a:lnTo>
                  <a:lnTo>
                    <a:pt x="9721" y="2317"/>
                  </a:lnTo>
                  <a:lnTo>
                    <a:pt x="9676" y="2408"/>
                  </a:lnTo>
                  <a:lnTo>
                    <a:pt x="9676" y="2498"/>
                  </a:lnTo>
                  <a:lnTo>
                    <a:pt x="9676" y="3271"/>
                  </a:lnTo>
                  <a:lnTo>
                    <a:pt x="8858" y="3089"/>
                  </a:lnTo>
                  <a:lnTo>
                    <a:pt x="8767" y="3089"/>
                  </a:lnTo>
                  <a:lnTo>
                    <a:pt x="8676" y="3134"/>
                  </a:lnTo>
                  <a:lnTo>
                    <a:pt x="8631" y="3225"/>
                  </a:lnTo>
                  <a:lnTo>
                    <a:pt x="8586" y="3316"/>
                  </a:lnTo>
                  <a:lnTo>
                    <a:pt x="8586" y="4225"/>
                  </a:lnTo>
                  <a:lnTo>
                    <a:pt x="8631" y="4315"/>
                  </a:lnTo>
                  <a:lnTo>
                    <a:pt x="8676" y="4406"/>
                  </a:lnTo>
                  <a:lnTo>
                    <a:pt x="8767" y="4452"/>
                  </a:lnTo>
                  <a:lnTo>
                    <a:pt x="8858" y="4452"/>
                  </a:lnTo>
                  <a:lnTo>
                    <a:pt x="8858" y="5042"/>
                  </a:lnTo>
                  <a:lnTo>
                    <a:pt x="8813" y="5042"/>
                  </a:lnTo>
                  <a:lnTo>
                    <a:pt x="8722" y="5088"/>
                  </a:lnTo>
                  <a:lnTo>
                    <a:pt x="8631" y="5133"/>
                  </a:lnTo>
                  <a:lnTo>
                    <a:pt x="8631" y="5224"/>
                  </a:lnTo>
                  <a:lnTo>
                    <a:pt x="8586" y="5269"/>
                  </a:lnTo>
                  <a:lnTo>
                    <a:pt x="8586" y="9584"/>
                  </a:lnTo>
                  <a:lnTo>
                    <a:pt x="8313" y="9493"/>
                  </a:lnTo>
                  <a:lnTo>
                    <a:pt x="7950" y="9448"/>
                  </a:lnTo>
                  <a:lnTo>
                    <a:pt x="7586" y="9493"/>
                  </a:lnTo>
                  <a:lnTo>
                    <a:pt x="7268" y="9630"/>
                  </a:lnTo>
                  <a:lnTo>
                    <a:pt x="7268" y="5088"/>
                  </a:lnTo>
                  <a:lnTo>
                    <a:pt x="7223" y="4997"/>
                  </a:lnTo>
                  <a:lnTo>
                    <a:pt x="7178" y="4906"/>
                  </a:lnTo>
                  <a:lnTo>
                    <a:pt x="7087" y="4860"/>
                  </a:lnTo>
                  <a:lnTo>
                    <a:pt x="6996" y="4860"/>
                  </a:lnTo>
                  <a:lnTo>
                    <a:pt x="6178" y="5042"/>
                  </a:lnTo>
                  <a:lnTo>
                    <a:pt x="6178" y="4225"/>
                  </a:lnTo>
                  <a:lnTo>
                    <a:pt x="6133" y="4179"/>
                  </a:lnTo>
                  <a:lnTo>
                    <a:pt x="6087" y="4088"/>
                  </a:lnTo>
                  <a:lnTo>
                    <a:pt x="6042" y="4043"/>
                  </a:lnTo>
                  <a:lnTo>
                    <a:pt x="5951" y="3997"/>
                  </a:lnTo>
                  <a:lnTo>
                    <a:pt x="5315" y="3861"/>
                  </a:lnTo>
                  <a:lnTo>
                    <a:pt x="5315" y="1999"/>
                  </a:lnTo>
                  <a:lnTo>
                    <a:pt x="5315" y="1908"/>
                  </a:lnTo>
                  <a:lnTo>
                    <a:pt x="5270" y="1817"/>
                  </a:lnTo>
                  <a:lnTo>
                    <a:pt x="5179" y="1772"/>
                  </a:lnTo>
                  <a:lnTo>
                    <a:pt x="5043" y="1772"/>
                  </a:lnTo>
                  <a:lnTo>
                    <a:pt x="4997" y="1817"/>
                  </a:lnTo>
                  <a:lnTo>
                    <a:pt x="4906" y="1863"/>
                  </a:lnTo>
                  <a:lnTo>
                    <a:pt x="4861" y="1908"/>
                  </a:lnTo>
                  <a:lnTo>
                    <a:pt x="4861" y="1999"/>
                  </a:lnTo>
                  <a:lnTo>
                    <a:pt x="4861" y="3770"/>
                  </a:lnTo>
                  <a:lnTo>
                    <a:pt x="4316" y="3634"/>
                  </a:lnTo>
                  <a:lnTo>
                    <a:pt x="4180" y="3679"/>
                  </a:lnTo>
                  <a:lnTo>
                    <a:pt x="4089" y="3725"/>
                  </a:lnTo>
                  <a:lnTo>
                    <a:pt x="4043" y="3770"/>
                  </a:lnTo>
                  <a:lnTo>
                    <a:pt x="3998" y="3861"/>
                  </a:lnTo>
                  <a:lnTo>
                    <a:pt x="3998" y="5496"/>
                  </a:lnTo>
                  <a:lnTo>
                    <a:pt x="3135" y="5678"/>
                  </a:lnTo>
                  <a:lnTo>
                    <a:pt x="3044" y="5723"/>
                  </a:lnTo>
                  <a:lnTo>
                    <a:pt x="2999" y="5769"/>
                  </a:lnTo>
                  <a:lnTo>
                    <a:pt x="2953" y="5814"/>
                  </a:lnTo>
                  <a:lnTo>
                    <a:pt x="2908" y="5905"/>
                  </a:lnTo>
                  <a:lnTo>
                    <a:pt x="2908" y="6814"/>
                  </a:lnTo>
                  <a:lnTo>
                    <a:pt x="2953" y="6904"/>
                  </a:lnTo>
                  <a:lnTo>
                    <a:pt x="2999" y="6950"/>
                  </a:lnTo>
                  <a:lnTo>
                    <a:pt x="3044" y="7041"/>
                  </a:lnTo>
                  <a:lnTo>
                    <a:pt x="3135" y="7041"/>
                  </a:lnTo>
                  <a:lnTo>
                    <a:pt x="3135" y="7631"/>
                  </a:lnTo>
                  <a:lnTo>
                    <a:pt x="3090" y="7631"/>
                  </a:lnTo>
                  <a:lnTo>
                    <a:pt x="2999" y="7677"/>
                  </a:lnTo>
                  <a:lnTo>
                    <a:pt x="2953" y="7722"/>
                  </a:lnTo>
                  <a:lnTo>
                    <a:pt x="2908" y="7813"/>
                  </a:lnTo>
                  <a:lnTo>
                    <a:pt x="2908" y="7858"/>
                  </a:lnTo>
                  <a:lnTo>
                    <a:pt x="2908" y="9584"/>
                  </a:lnTo>
                  <a:lnTo>
                    <a:pt x="2590" y="9493"/>
                  </a:lnTo>
                  <a:lnTo>
                    <a:pt x="2227" y="9448"/>
                  </a:lnTo>
                  <a:lnTo>
                    <a:pt x="1954" y="9493"/>
                  </a:lnTo>
                  <a:lnTo>
                    <a:pt x="1681" y="9539"/>
                  </a:lnTo>
                  <a:lnTo>
                    <a:pt x="1454" y="9630"/>
                  </a:lnTo>
                  <a:lnTo>
                    <a:pt x="1227" y="9811"/>
                  </a:lnTo>
                  <a:lnTo>
                    <a:pt x="1046" y="9993"/>
                  </a:lnTo>
                  <a:lnTo>
                    <a:pt x="909" y="10175"/>
                  </a:lnTo>
                  <a:lnTo>
                    <a:pt x="818" y="10402"/>
                  </a:lnTo>
                  <a:lnTo>
                    <a:pt x="773" y="10674"/>
                  </a:lnTo>
                  <a:lnTo>
                    <a:pt x="818" y="10902"/>
                  </a:lnTo>
                  <a:lnTo>
                    <a:pt x="909" y="11129"/>
                  </a:lnTo>
                  <a:lnTo>
                    <a:pt x="1046" y="11356"/>
                  </a:lnTo>
                  <a:lnTo>
                    <a:pt x="1227" y="11537"/>
                  </a:lnTo>
                  <a:lnTo>
                    <a:pt x="1409" y="11674"/>
                  </a:lnTo>
                  <a:lnTo>
                    <a:pt x="1591" y="11765"/>
                  </a:lnTo>
                  <a:lnTo>
                    <a:pt x="1772" y="11810"/>
                  </a:lnTo>
                  <a:lnTo>
                    <a:pt x="1999" y="11855"/>
                  </a:lnTo>
                  <a:lnTo>
                    <a:pt x="1999" y="12537"/>
                  </a:lnTo>
                  <a:lnTo>
                    <a:pt x="546" y="12537"/>
                  </a:lnTo>
                  <a:lnTo>
                    <a:pt x="410" y="12582"/>
                  </a:lnTo>
                  <a:lnTo>
                    <a:pt x="228" y="12718"/>
                  </a:lnTo>
                  <a:lnTo>
                    <a:pt x="46" y="12946"/>
                  </a:lnTo>
                  <a:lnTo>
                    <a:pt x="1" y="13082"/>
                  </a:lnTo>
                  <a:lnTo>
                    <a:pt x="1" y="13218"/>
                  </a:lnTo>
                  <a:lnTo>
                    <a:pt x="1" y="13354"/>
                  </a:lnTo>
                  <a:lnTo>
                    <a:pt x="46" y="13445"/>
                  </a:lnTo>
                  <a:lnTo>
                    <a:pt x="228" y="13672"/>
                  </a:lnTo>
                  <a:lnTo>
                    <a:pt x="410" y="13809"/>
                  </a:lnTo>
                  <a:lnTo>
                    <a:pt x="546" y="13854"/>
                  </a:lnTo>
                  <a:lnTo>
                    <a:pt x="682" y="13899"/>
                  </a:lnTo>
                  <a:lnTo>
                    <a:pt x="15263" y="13899"/>
                  </a:lnTo>
                  <a:lnTo>
                    <a:pt x="15399" y="13854"/>
                  </a:lnTo>
                  <a:lnTo>
                    <a:pt x="15490" y="13809"/>
                  </a:lnTo>
                  <a:lnTo>
                    <a:pt x="15717" y="13672"/>
                  </a:lnTo>
                  <a:lnTo>
                    <a:pt x="15899" y="13445"/>
                  </a:lnTo>
                  <a:lnTo>
                    <a:pt x="15899" y="13354"/>
                  </a:lnTo>
                  <a:lnTo>
                    <a:pt x="15944" y="13218"/>
                  </a:lnTo>
                  <a:lnTo>
                    <a:pt x="15899" y="13082"/>
                  </a:lnTo>
                  <a:lnTo>
                    <a:pt x="15899" y="12946"/>
                  </a:lnTo>
                  <a:lnTo>
                    <a:pt x="15717" y="12718"/>
                  </a:lnTo>
                  <a:lnTo>
                    <a:pt x="15490" y="12582"/>
                  </a:lnTo>
                  <a:lnTo>
                    <a:pt x="15399" y="12537"/>
                  </a:lnTo>
                  <a:lnTo>
                    <a:pt x="13855" y="12537"/>
                  </a:lnTo>
                  <a:lnTo>
                    <a:pt x="13855" y="11855"/>
                  </a:lnTo>
                  <a:lnTo>
                    <a:pt x="14082" y="11810"/>
                  </a:lnTo>
                  <a:lnTo>
                    <a:pt x="14263" y="11765"/>
                  </a:lnTo>
                  <a:lnTo>
                    <a:pt x="14445" y="11674"/>
                  </a:lnTo>
                  <a:lnTo>
                    <a:pt x="14627" y="11537"/>
                  </a:lnTo>
                  <a:lnTo>
                    <a:pt x="14808" y="11356"/>
                  </a:lnTo>
                  <a:lnTo>
                    <a:pt x="14945" y="11129"/>
                  </a:lnTo>
                  <a:lnTo>
                    <a:pt x="15036" y="10902"/>
                  </a:lnTo>
                  <a:lnTo>
                    <a:pt x="15081" y="10674"/>
                  </a:lnTo>
                  <a:lnTo>
                    <a:pt x="15036" y="10402"/>
                  </a:lnTo>
                  <a:lnTo>
                    <a:pt x="14945" y="10175"/>
                  </a:lnTo>
                  <a:lnTo>
                    <a:pt x="14808" y="9993"/>
                  </a:lnTo>
                  <a:lnTo>
                    <a:pt x="14627" y="9811"/>
                  </a:lnTo>
                  <a:lnTo>
                    <a:pt x="14400" y="9630"/>
                  </a:lnTo>
                  <a:lnTo>
                    <a:pt x="14173" y="9539"/>
                  </a:lnTo>
                  <a:lnTo>
                    <a:pt x="13900" y="9493"/>
                  </a:lnTo>
                  <a:lnTo>
                    <a:pt x="13627" y="9448"/>
                  </a:lnTo>
                  <a:lnTo>
                    <a:pt x="13264" y="9493"/>
                  </a:lnTo>
                  <a:lnTo>
                    <a:pt x="12946" y="9584"/>
                  </a:lnTo>
                  <a:lnTo>
                    <a:pt x="12946" y="4134"/>
                  </a:lnTo>
                  <a:lnTo>
                    <a:pt x="12946" y="4043"/>
                  </a:lnTo>
                  <a:lnTo>
                    <a:pt x="12901" y="3997"/>
                  </a:lnTo>
                  <a:lnTo>
                    <a:pt x="12810" y="3952"/>
                  </a:lnTo>
                  <a:lnTo>
                    <a:pt x="12764" y="3907"/>
                  </a:lnTo>
                  <a:lnTo>
                    <a:pt x="11856" y="3725"/>
                  </a:lnTo>
                  <a:lnTo>
                    <a:pt x="11856" y="2135"/>
                  </a:lnTo>
                  <a:lnTo>
                    <a:pt x="11856" y="2044"/>
                  </a:lnTo>
                  <a:lnTo>
                    <a:pt x="11765" y="1953"/>
                  </a:lnTo>
                  <a:lnTo>
                    <a:pt x="11674" y="1908"/>
                  </a:lnTo>
                  <a:lnTo>
                    <a:pt x="11583" y="1908"/>
                  </a:lnTo>
                  <a:lnTo>
                    <a:pt x="11038" y="2044"/>
                  </a:lnTo>
                  <a:lnTo>
                    <a:pt x="11038" y="273"/>
                  </a:lnTo>
                  <a:lnTo>
                    <a:pt x="10993" y="182"/>
                  </a:lnTo>
                  <a:lnTo>
                    <a:pt x="10948" y="91"/>
                  </a:lnTo>
                  <a:lnTo>
                    <a:pt x="10902" y="46"/>
                  </a:lnTo>
                  <a:lnTo>
                    <a:pt x="10811" y="0"/>
                  </a:lnTo>
                  <a:close/>
                </a:path>
              </a:pathLst>
            </a:custGeom>
            <a:solidFill>
              <a:schemeClr val="accent5"/>
            </a:solidFill>
            <a:ln w="7620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  <a:effectLst>
              <a:outerShdw dist="28575" dir="3060000" algn="bl" rotWithShape="0">
                <a:srgbClr val="000000">
                  <a:alpha val="33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59;p43">
              <a:extLst>
                <a:ext uri="{FF2B5EF4-FFF2-40B4-BE49-F238E27FC236}">
                  <a16:creationId xmlns:a16="http://schemas.microsoft.com/office/drawing/2014/main" id="{7F06611A-8308-244F-BDAF-7EEB5671705D}"/>
                </a:ext>
              </a:extLst>
            </p:cNvPr>
            <p:cNvSpPr/>
            <p:nvPr/>
          </p:nvSpPr>
          <p:spPr>
            <a:xfrm>
              <a:off x="4039275" y="1664423"/>
              <a:ext cx="43175" cy="47703"/>
            </a:xfrm>
            <a:custGeom>
              <a:avLst/>
              <a:gdLst/>
              <a:ahLst/>
              <a:cxnLst/>
              <a:rect l="l" t="t" r="r" b="b"/>
              <a:pathLst>
                <a:path w="1716" h="1896" extrusionOk="0">
                  <a:moveTo>
                    <a:pt x="1716" y="587"/>
                  </a:moveTo>
                  <a:lnTo>
                    <a:pt x="1716" y="587"/>
                  </a:lnTo>
                  <a:lnTo>
                    <a:pt x="1716" y="451"/>
                  </a:lnTo>
                  <a:lnTo>
                    <a:pt x="1670" y="361"/>
                  </a:lnTo>
                  <a:lnTo>
                    <a:pt x="1580" y="316"/>
                  </a:lnTo>
                  <a:lnTo>
                    <a:pt x="1490" y="271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136" y="0"/>
                  </a:lnTo>
                  <a:lnTo>
                    <a:pt x="91" y="45"/>
                  </a:lnTo>
                  <a:lnTo>
                    <a:pt x="46" y="136"/>
                  </a:lnTo>
                  <a:lnTo>
                    <a:pt x="0" y="226"/>
                  </a:lnTo>
                  <a:lnTo>
                    <a:pt x="0" y="1896"/>
                  </a:lnTo>
                  <a:lnTo>
                    <a:pt x="1716" y="1535"/>
                  </a:lnTo>
                  <a:lnTo>
                    <a:pt x="1716" y="58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60;p43">
              <a:extLst>
                <a:ext uri="{FF2B5EF4-FFF2-40B4-BE49-F238E27FC236}">
                  <a16:creationId xmlns:a16="http://schemas.microsoft.com/office/drawing/2014/main" id="{0DF4D4CE-5483-184A-8E5B-13174AF6B70A}"/>
                </a:ext>
              </a:extLst>
            </p:cNvPr>
            <p:cNvSpPr/>
            <p:nvPr/>
          </p:nvSpPr>
          <p:spPr>
            <a:xfrm>
              <a:off x="4012027" y="1695067"/>
              <a:ext cx="97671" cy="194210"/>
            </a:xfrm>
            <a:custGeom>
              <a:avLst/>
              <a:gdLst/>
              <a:ahLst/>
              <a:cxnLst/>
              <a:rect l="l" t="t" r="r" b="b"/>
              <a:pathLst>
                <a:path w="3882" h="7719" extrusionOk="0">
                  <a:moveTo>
                    <a:pt x="226" y="723"/>
                  </a:moveTo>
                  <a:lnTo>
                    <a:pt x="3656" y="1"/>
                  </a:lnTo>
                  <a:lnTo>
                    <a:pt x="3656" y="1"/>
                  </a:lnTo>
                  <a:lnTo>
                    <a:pt x="3746" y="1"/>
                  </a:lnTo>
                  <a:lnTo>
                    <a:pt x="3837" y="46"/>
                  </a:lnTo>
                  <a:lnTo>
                    <a:pt x="3882" y="91"/>
                  </a:lnTo>
                  <a:lnTo>
                    <a:pt x="3882" y="181"/>
                  </a:lnTo>
                  <a:lnTo>
                    <a:pt x="3882" y="7719"/>
                  </a:lnTo>
                  <a:lnTo>
                    <a:pt x="0" y="7719"/>
                  </a:lnTo>
                  <a:lnTo>
                    <a:pt x="0" y="1039"/>
                  </a:lnTo>
                  <a:lnTo>
                    <a:pt x="0" y="1039"/>
                  </a:lnTo>
                  <a:lnTo>
                    <a:pt x="45" y="903"/>
                  </a:lnTo>
                  <a:lnTo>
                    <a:pt x="90" y="813"/>
                  </a:lnTo>
                  <a:lnTo>
                    <a:pt x="136" y="768"/>
                  </a:lnTo>
                  <a:lnTo>
                    <a:pt x="226" y="723"/>
                  </a:lnTo>
                  <a:lnTo>
                    <a:pt x="226" y="72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61;p43">
              <a:extLst>
                <a:ext uri="{FF2B5EF4-FFF2-40B4-BE49-F238E27FC236}">
                  <a16:creationId xmlns:a16="http://schemas.microsoft.com/office/drawing/2014/main" id="{482CCBB4-3EDF-6C4F-BB7F-EDB168CE2CB2}"/>
                </a:ext>
              </a:extLst>
            </p:cNvPr>
            <p:cNvSpPr/>
            <p:nvPr/>
          </p:nvSpPr>
          <p:spPr>
            <a:xfrm>
              <a:off x="4012027" y="1695067"/>
              <a:ext cx="97671" cy="190813"/>
            </a:xfrm>
            <a:custGeom>
              <a:avLst/>
              <a:gdLst/>
              <a:ahLst/>
              <a:cxnLst/>
              <a:rect l="l" t="t" r="r" b="b"/>
              <a:pathLst>
                <a:path w="3882" h="7584" extrusionOk="0">
                  <a:moveTo>
                    <a:pt x="3115" y="136"/>
                  </a:moveTo>
                  <a:lnTo>
                    <a:pt x="3656" y="1"/>
                  </a:lnTo>
                  <a:lnTo>
                    <a:pt x="3656" y="1"/>
                  </a:lnTo>
                  <a:lnTo>
                    <a:pt x="3746" y="1"/>
                  </a:lnTo>
                  <a:lnTo>
                    <a:pt x="3837" y="46"/>
                  </a:lnTo>
                  <a:lnTo>
                    <a:pt x="3882" y="91"/>
                  </a:lnTo>
                  <a:lnTo>
                    <a:pt x="3882" y="226"/>
                  </a:lnTo>
                  <a:lnTo>
                    <a:pt x="3882" y="7583"/>
                  </a:lnTo>
                  <a:lnTo>
                    <a:pt x="0" y="7583"/>
                  </a:lnTo>
                  <a:lnTo>
                    <a:pt x="0" y="6861"/>
                  </a:lnTo>
                  <a:lnTo>
                    <a:pt x="2528" y="6861"/>
                  </a:lnTo>
                  <a:lnTo>
                    <a:pt x="2528" y="6861"/>
                  </a:lnTo>
                  <a:lnTo>
                    <a:pt x="2753" y="6771"/>
                  </a:lnTo>
                  <a:lnTo>
                    <a:pt x="2979" y="6681"/>
                  </a:lnTo>
                  <a:lnTo>
                    <a:pt x="3069" y="6455"/>
                  </a:lnTo>
                  <a:lnTo>
                    <a:pt x="3115" y="6229"/>
                  </a:lnTo>
                  <a:lnTo>
                    <a:pt x="3115" y="136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62;p43">
              <a:extLst>
                <a:ext uri="{FF2B5EF4-FFF2-40B4-BE49-F238E27FC236}">
                  <a16:creationId xmlns:a16="http://schemas.microsoft.com/office/drawing/2014/main" id="{C0357DD9-3754-C544-98E8-CDEC8B61A48A}"/>
                </a:ext>
              </a:extLst>
            </p:cNvPr>
            <p:cNvSpPr/>
            <p:nvPr/>
          </p:nvSpPr>
          <p:spPr>
            <a:xfrm>
              <a:off x="4182357" y="1620117"/>
              <a:ext cx="42042" cy="48861"/>
            </a:xfrm>
            <a:custGeom>
              <a:avLst/>
              <a:gdLst/>
              <a:ahLst/>
              <a:cxnLst/>
              <a:rect l="l" t="t" r="r" b="b"/>
              <a:pathLst>
                <a:path w="1671" h="1942" extrusionOk="0">
                  <a:moveTo>
                    <a:pt x="226" y="272"/>
                  </a:moveTo>
                  <a:lnTo>
                    <a:pt x="1445" y="46"/>
                  </a:lnTo>
                  <a:lnTo>
                    <a:pt x="1445" y="46"/>
                  </a:lnTo>
                  <a:lnTo>
                    <a:pt x="1535" y="1"/>
                  </a:lnTo>
                  <a:lnTo>
                    <a:pt x="1625" y="46"/>
                  </a:lnTo>
                  <a:lnTo>
                    <a:pt x="1670" y="136"/>
                  </a:lnTo>
                  <a:lnTo>
                    <a:pt x="1670" y="227"/>
                  </a:lnTo>
                  <a:lnTo>
                    <a:pt x="1670" y="1942"/>
                  </a:lnTo>
                  <a:lnTo>
                    <a:pt x="0" y="1581"/>
                  </a:lnTo>
                  <a:lnTo>
                    <a:pt x="0" y="588"/>
                  </a:lnTo>
                  <a:lnTo>
                    <a:pt x="0" y="588"/>
                  </a:lnTo>
                  <a:lnTo>
                    <a:pt x="0" y="497"/>
                  </a:lnTo>
                  <a:lnTo>
                    <a:pt x="46" y="407"/>
                  </a:lnTo>
                  <a:lnTo>
                    <a:pt x="136" y="317"/>
                  </a:lnTo>
                  <a:lnTo>
                    <a:pt x="226" y="272"/>
                  </a:lnTo>
                  <a:lnTo>
                    <a:pt x="226" y="2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063;p43">
              <a:extLst>
                <a:ext uri="{FF2B5EF4-FFF2-40B4-BE49-F238E27FC236}">
                  <a16:creationId xmlns:a16="http://schemas.microsoft.com/office/drawing/2014/main" id="{03101AA4-521D-5E4D-8F8A-53A13066FD9B}"/>
                </a:ext>
              </a:extLst>
            </p:cNvPr>
            <p:cNvSpPr/>
            <p:nvPr/>
          </p:nvSpPr>
          <p:spPr>
            <a:xfrm>
              <a:off x="4155109" y="1650786"/>
              <a:ext cx="96539" cy="238492"/>
            </a:xfrm>
            <a:custGeom>
              <a:avLst/>
              <a:gdLst/>
              <a:ahLst/>
              <a:cxnLst/>
              <a:rect l="l" t="t" r="r" b="b"/>
              <a:pathLst>
                <a:path w="3837" h="9479" extrusionOk="0">
                  <a:moveTo>
                    <a:pt x="3837" y="1039"/>
                  </a:moveTo>
                  <a:lnTo>
                    <a:pt x="3837" y="1039"/>
                  </a:lnTo>
                  <a:lnTo>
                    <a:pt x="3837" y="903"/>
                  </a:lnTo>
                  <a:lnTo>
                    <a:pt x="3792" y="813"/>
                  </a:lnTo>
                  <a:lnTo>
                    <a:pt x="3701" y="768"/>
                  </a:lnTo>
                  <a:lnTo>
                    <a:pt x="3611" y="723"/>
                  </a:lnTo>
                  <a:lnTo>
                    <a:pt x="226" y="1"/>
                  </a:lnTo>
                  <a:lnTo>
                    <a:pt x="226" y="1"/>
                  </a:lnTo>
                  <a:lnTo>
                    <a:pt x="136" y="1"/>
                  </a:lnTo>
                  <a:lnTo>
                    <a:pt x="45" y="46"/>
                  </a:lnTo>
                  <a:lnTo>
                    <a:pt x="0" y="91"/>
                  </a:lnTo>
                  <a:lnTo>
                    <a:pt x="0" y="226"/>
                  </a:lnTo>
                  <a:lnTo>
                    <a:pt x="0" y="9479"/>
                  </a:lnTo>
                  <a:lnTo>
                    <a:pt x="3837" y="9479"/>
                  </a:lnTo>
                  <a:lnTo>
                    <a:pt x="3837" y="1039"/>
                  </a:lnTo>
                  <a:lnTo>
                    <a:pt x="3837" y="103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064;p43">
              <a:extLst>
                <a:ext uri="{FF2B5EF4-FFF2-40B4-BE49-F238E27FC236}">
                  <a16:creationId xmlns:a16="http://schemas.microsoft.com/office/drawing/2014/main" id="{1884A4CC-C8BB-0240-B2F4-CDB4DF5BF8D4}"/>
                </a:ext>
              </a:extLst>
            </p:cNvPr>
            <p:cNvSpPr/>
            <p:nvPr/>
          </p:nvSpPr>
          <p:spPr>
            <a:xfrm>
              <a:off x="4155109" y="1666687"/>
              <a:ext cx="96539" cy="219194"/>
            </a:xfrm>
            <a:custGeom>
              <a:avLst/>
              <a:gdLst/>
              <a:ahLst/>
              <a:cxnLst/>
              <a:rect l="l" t="t" r="r" b="b"/>
              <a:pathLst>
                <a:path w="3837" h="8712" extrusionOk="0">
                  <a:moveTo>
                    <a:pt x="3837" y="407"/>
                  </a:moveTo>
                  <a:lnTo>
                    <a:pt x="3837" y="407"/>
                  </a:lnTo>
                  <a:lnTo>
                    <a:pt x="3792" y="271"/>
                  </a:lnTo>
                  <a:lnTo>
                    <a:pt x="3746" y="181"/>
                  </a:lnTo>
                  <a:lnTo>
                    <a:pt x="3701" y="136"/>
                  </a:lnTo>
                  <a:lnTo>
                    <a:pt x="3566" y="91"/>
                  </a:lnTo>
                  <a:lnTo>
                    <a:pt x="3069" y="0"/>
                  </a:lnTo>
                  <a:lnTo>
                    <a:pt x="3069" y="7357"/>
                  </a:lnTo>
                  <a:lnTo>
                    <a:pt x="3069" y="7357"/>
                  </a:lnTo>
                  <a:lnTo>
                    <a:pt x="3024" y="7583"/>
                  </a:lnTo>
                  <a:lnTo>
                    <a:pt x="2889" y="7809"/>
                  </a:lnTo>
                  <a:lnTo>
                    <a:pt x="2708" y="7944"/>
                  </a:lnTo>
                  <a:lnTo>
                    <a:pt x="2483" y="7989"/>
                  </a:lnTo>
                  <a:lnTo>
                    <a:pt x="0" y="7989"/>
                  </a:lnTo>
                  <a:lnTo>
                    <a:pt x="0" y="8711"/>
                  </a:lnTo>
                  <a:lnTo>
                    <a:pt x="3837" y="8711"/>
                  </a:lnTo>
                  <a:lnTo>
                    <a:pt x="3837" y="407"/>
                  </a:lnTo>
                  <a:lnTo>
                    <a:pt x="3837" y="407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65;p43">
              <a:extLst>
                <a:ext uri="{FF2B5EF4-FFF2-40B4-BE49-F238E27FC236}">
                  <a16:creationId xmlns:a16="http://schemas.microsoft.com/office/drawing/2014/main" id="{4AD232EB-AB0C-D34B-A14B-E027395045FB}"/>
                </a:ext>
              </a:extLst>
            </p:cNvPr>
            <p:cNvSpPr/>
            <p:nvPr/>
          </p:nvSpPr>
          <p:spPr>
            <a:xfrm>
              <a:off x="3940474" y="1885852"/>
              <a:ext cx="384998" cy="22745"/>
            </a:xfrm>
            <a:custGeom>
              <a:avLst/>
              <a:gdLst/>
              <a:ahLst/>
              <a:cxnLst/>
              <a:rect l="l" t="t" r="r" b="b"/>
              <a:pathLst>
                <a:path w="15302" h="904" extrusionOk="0">
                  <a:moveTo>
                    <a:pt x="452" y="903"/>
                  </a:moveTo>
                  <a:lnTo>
                    <a:pt x="14850" y="903"/>
                  </a:lnTo>
                  <a:lnTo>
                    <a:pt x="14850" y="903"/>
                  </a:lnTo>
                  <a:lnTo>
                    <a:pt x="15031" y="858"/>
                  </a:lnTo>
                  <a:lnTo>
                    <a:pt x="15166" y="768"/>
                  </a:lnTo>
                  <a:lnTo>
                    <a:pt x="15256" y="677"/>
                  </a:lnTo>
                  <a:lnTo>
                    <a:pt x="15301" y="497"/>
                  </a:lnTo>
                  <a:lnTo>
                    <a:pt x="15301" y="497"/>
                  </a:lnTo>
                  <a:lnTo>
                    <a:pt x="15301" y="316"/>
                  </a:lnTo>
                  <a:lnTo>
                    <a:pt x="15211" y="136"/>
                  </a:lnTo>
                  <a:lnTo>
                    <a:pt x="15031" y="46"/>
                  </a:lnTo>
                  <a:lnTo>
                    <a:pt x="14850" y="0"/>
                  </a:lnTo>
                  <a:lnTo>
                    <a:pt x="452" y="0"/>
                  </a:lnTo>
                  <a:lnTo>
                    <a:pt x="452" y="0"/>
                  </a:lnTo>
                  <a:lnTo>
                    <a:pt x="272" y="46"/>
                  </a:lnTo>
                  <a:lnTo>
                    <a:pt x="136" y="136"/>
                  </a:lnTo>
                  <a:lnTo>
                    <a:pt x="46" y="271"/>
                  </a:lnTo>
                  <a:lnTo>
                    <a:pt x="1" y="407"/>
                  </a:lnTo>
                  <a:lnTo>
                    <a:pt x="1" y="407"/>
                  </a:lnTo>
                  <a:lnTo>
                    <a:pt x="46" y="587"/>
                  </a:lnTo>
                  <a:lnTo>
                    <a:pt x="136" y="768"/>
                  </a:lnTo>
                  <a:lnTo>
                    <a:pt x="272" y="858"/>
                  </a:lnTo>
                  <a:lnTo>
                    <a:pt x="452" y="903"/>
                  </a:lnTo>
                  <a:lnTo>
                    <a:pt x="452" y="90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66;p43">
              <a:extLst>
                <a:ext uri="{FF2B5EF4-FFF2-40B4-BE49-F238E27FC236}">
                  <a16:creationId xmlns:a16="http://schemas.microsoft.com/office/drawing/2014/main" id="{E80A9E37-9317-2C44-A5EE-160081D44C2A}"/>
                </a:ext>
              </a:extLst>
            </p:cNvPr>
            <p:cNvSpPr/>
            <p:nvPr/>
          </p:nvSpPr>
          <p:spPr>
            <a:xfrm>
              <a:off x="4102878" y="1808637"/>
              <a:ext cx="60208" cy="49993"/>
            </a:xfrm>
            <a:custGeom>
              <a:avLst/>
              <a:gdLst/>
              <a:ahLst/>
              <a:cxnLst/>
              <a:rect l="l" t="t" r="r" b="b"/>
              <a:pathLst>
                <a:path w="2393" h="1987" extrusionOk="0">
                  <a:moveTo>
                    <a:pt x="1219" y="1986"/>
                  </a:moveTo>
                  <a:lnTo>
                    <a:pt x="1219" y="1986"/>
                  </a:lnTo>
                  <a:lnTo>
                    <a:pt x="1444" y="1941"/>
                  </a:lnTo>
                  <a:lnTo>
                    <a:pt x="1670" y="1896"/>
                  </a:lnTo>
                  <a:lnTo>
                    <a:pt x="1896" y="1806"/>
                  </a:lnTo>
                  <a:lnTo>
                    <a:pt x="2031" y="1670"/>
                  </a:lnTo>
                  <a:lnTo>
                    <a:pt x="2212" y="1535"/>
                  </a:lnTo>
                  <a:lnTo>
                    <a:pt x="2302" y="1354"/>
                  </a:lnTo>
                  <a:lnTo>
                    <a:pt x="2392" y="1174"/>
                  </a:lnTo>
                  <a:lnTo>
                    <a:pt x="2392" y="993"/>
                  </a:lnTo>
                  <a:lnTo>
                    <a:pt x="2392" y="993"/>
                  </a:lnTo>
                  <a:lnTo>
                    <a:pt x="2392" y="813"/>
                  </a:lnTo>
                  <a:lnTo>
                    <a:pt x="2302" y="632"/>
                  </a:lnTo>
                  <a:lnTo>
                    <a:pt x="2212" y="452"/>
                  </a:lnTo>
                  <a:lnTo>
                    <a:pt x="2031" y="316"/>
                  </a:lnTo>
                  <a:lnTo>
                    <a:pt x="1896" y="181"/>
                  </a:lnTo>
                  <a:lnTo>
                    <a:pt x="1670" y="91"/>
                  </a:lnTo>
                  <a:lnTo>
                    <a:pt x="1444" y="45"/>
                  </a:lnTo>
                  <a:lnTo>
                    <a:pt x="1219" y="0"/>
                  </a:lnTo>
                  <a:lnTo>
                    <a:pt x="1219" y="0"/>
                  </a:lnTo>
                  <a:lnTo>
                    <a:pt x="948" y="45"/>
                  </a:lnTo>
                  <a:lnTo>
                    <a:pt x="722" y="91"/>
                  </a:lnTo>
                  <a:lnTo>
                    <a:pt x="542" y="181"/>
                  </a:lnTo>
                  <a:lnTo>
                    <a:pt x="361" y="316"/>
                  </a:lnTo>
                  <a:lnTo>
                    <a:pt x="226" y="452"/>
                  </a:lnTo>
                  <a:lnTo>
                    <a:pt x="90" y="632"/>
                  </a:lnTo>
                  <a:lnTo>
                    <a:pt x="0" y="813"/>
                  </a:lnTo>
                  <a:lnTo>
                    <a:pt x="0" y="993"/>
                  </a:lnTo>
                  <a:lnTo>
                    <a:pt x="0" y="993"/>
                  </a:lnTo>
                  <a:lnTo>
                    <a:pt x="0" y="1174"/>
                  </a:lnTo>
                  <a:lnTo>
                    <a:pt x="90" y="1354"/>
                  </a:lnTo>
                  <a:lnTo>
                    <a:pt x="226" y="1535"/>
                  </a:lnTo>
                  <a:lnTo>
                    <a:pt x="361" y="1670"/>
                  </a:lnTo>
                  <a:lnTo>
                    <a:pt x="542" y="1806"/>
                  </a:lnTo>
                  <a:lnTo>
                    <a:pt x="722" y="1896"/>
                  </a:lnTo>
                  <a:lnTo>
                    <a:pt x="948" y="1941"/>
                  </a:lnTo>
                  <a:lnTo>
                    <a:pt x="1219" y="1986"/>
                  </a:lnTo>
                  <a:lnTo>
                    <a:pt x="1219" y="19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67;p43">
              <a:extLst>
                <a:ext uri="{FF2B5EF4-FFF2-40B4-BE49-F238E27FC236}">
                  <a16:creationId xmlns:a16="http://schemas.microsoft.com/office/drawing/2014/main" id="{88EFA437-DA0A-9A42-932B-C86189FE174C}"/>
                </a:ext>
              </a:extLst>
            </p:cNvPr>
            <p:cNvSpPr/>
            <p:nvPr/>
          </p:nvSpPr>
          <p:spPr>
            <a:xfrm>
              <a:off x="3959771" y="1808637"/>
              <a:ext cx="60233" cy="49993"/>
            </a:xfrm>
            <a:custGeom>
              <a:avLst/>
              <a:gdLst/>
              <a:ahLst/>
              <a:cxnLst/>
              <a:rect l="l" t="t" r="r" b="b"/>
              <a:pathLst>
                <a:path w="2394" h="1987" extrusionOk="0">
                  <a:moveTo>
                    <a:pt x="1175" y="1986"/>
                  </a:moveTo>
                  <a:lnTo>
                    <a:pt x="1175" y="1986"/>
                  </a:lnTo>
                  <a:lnTo>
                    <a:pt x="1445" y="1941"/>
                  </a:lnTo>
                  <a:lnTo>
                    <a:pt x="1671" y="1896"/>
                  </a:lnTo>
                  <a:lnTo>
                    <a:pt x="1852" y="1806"/>
                  </a:lnTo>
                  <a:lnTo>
                    <a:pt x="2032" y="1670"/>
                  </a:lnTo>
                  <a:lnTo>
                    <a:pt x="2167" y="1535"/>
                  </a:lnTo>
                  <a:lnTo>
                    <a:pt x="2303" y="1354"/>
                  </a:lnTo>
                  <a:lnTo>
                    <a:pt x="2348" y="1174"/>
                  </a:lnTo>
                  <a:lnTo>
                    <a:pt x="2393" y="993"/>
                  </a:lnTo>
                  <a:lnTo>
                    <a:pt x="2393" y="993"/>
                  </a:lnTo>
                  <a:lnTo>
                    <a:pt x="2348" y="813"/>
                  </a:lnTo>
                  <a:lnTo>
                    <a:pt x="2303" y="632"/>
                  </a:lnTo>
                  <a:lnTo>
                    <a:pt x="2167" y="452"/>
                  </a:lnTo>
                  <a:lnTo>
                    <a:pt x="2032" y="316"/>
                  </a:lnTo>
                  <a:lnTo>
                    <a:pt x="1852" y="181"/>
                  </a:lnTo>
                  <a:lnTo>
                    <a:pt x="1671" y="91"/>
                  </a:lnTo>
                  <a:lnTo>
                    <a:pt x="1445" y="45"/>
                  </a:lnTo>
                  <a:lnTo>
                    <a:pt x="1175" y="0"/>
                  </a:lnTo>
                  <a:lnTo>
                    <a:pt x="1175" y="0"/>
                  </a:lnTo>
                  <a:lnTo>
                    <a:pt x="949" y="45"/>
                  </a:lnTo>
                  <a:lnTo>
                    <a:pt x="723" y="91"/>
                  </a:lnTo>
                  <a:lnTo>
                    <a:pt x="497" y="181"/>
                  </a:lnTo>
                  <a:lnTo>
                    <a:pt x="317" y="316"/>
                  </a:lnTo>
                  <a:lnTo>
                    <a:pt x="182" y="452"/>
                  </a:lnTo>
                  <a:lnTo>
                    <a:pt x="91" y="632"/>
                  </a:lnTo>
                  <a:lnTo>
                    <a:pt x="1" y="813"/>
                  </a:lnTo>
                  <a:lnTo>
                    <a:pt x="1" y="993"/>
                  </a:lnTo>
                  <a:lnTo>
                    <a:pt x="1" y="993"/>
                  </a:lnTo>
                  <a:lnTo>
                    <a:pt x="1" y="1174"/>
                  </a:lnTo>
                  <a:lnTo>
                    <a:pt x="91" y="1354"/>
                  </a:lnTo>
                  <a:lnTo>
                    <a:pt x="182" y="1535"/>
                  </a:lnTo>
                  <a:lnTo>
                    <a:pt x="317" y="1670"/>
                  </a:lnTo>
                  <a:lnTo>
                    <a:pt x="497" y="1806"/>
                  </a:lnTo>
                  <a:lnTo>
                    <a:pt x="723" y="1896"/>
                  </a:lnTo>
                  <a:lnTo>
                    <a:pt x="949" y="1941"/>
                  </a:lnTo>
                  <a:lnTo>
                    <a:pt x="1175" y="1986"/>
                  </a:lnTo>
                  <a:lnTo>
                    <a:pt x="1175" y="19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68;p43">
              <a:extLst>
                <a:ext uri="{FF2B5EF4-FFF2-40B4-BE49-F238E27FC236}">
                  <a16:creationId xmlns:a16="http://schemas.microsoft.com/office/drawing/2014/main" id="{14122D28-CA75-584E-8EB3-AE1B7FC365A0}"/>
                </a:ext>
              </a:extLst>
            </p:cNvPr>
            <p:cNvSpPr/>
            <p:nvPr/>
          </p:nvSpPr>
          <p:spPr>
            <a:xfrm>
              <a:off x="4243671" y="1808637"/>
              <a:ext cx="61365" cy="49993"/>
            </a:xfrm>
            <a:custGeom>
              <a:avLst/>
              <a:gdLst/>
              <a:ahLst/>
              <a:cxnLst/>
              <a:rect l="l" t="t" r="r" b="b"/>
              <a:pathLst>
                <a:path w="2439" h="1987" extrusionOk="0">
                  <a:moveTo>
                    <a:pt x="1219" y="1986"/>
                  </a:moveTo>
                  <a:lnTo>
                    <a:pt x="1219" y="1986"/>
                  </a:lnTo>
                  <a:lnTo>
                    <a:pt x="1445" y="1941"/>
                  </a:lnTo>
                  <a:lnTo>
                    <a:pt x="1671" y="1896"/>
                  </a:lnTo>
                  <a:lnTo>
                    <a:pt x="1896" y="1806"/>
                  </a:lnTo>
                  <a:lnTo>
                    <a:pt x="2077" y="1670"/>
                  </a:lnTo>
                  <a:lnTo>
                    <a:pt x="2212" y="1535"/>
                  </a:lnTo>
                  <a:lnTo>
                    <a:pt x="2348" y="1354"/>
                  </a:lnTo>
                  <a:lnTo>
                    <a:pt x="2393" y="1174"/>
                  </a:lnTo>
                  <a:lnTo>
                    <a:pt x="2438" y="993"/>
                  </a:lnTo>
                  <a:lnTo>
                    <a:pt x="2438" y="993"/>
                  </a:lnTo>
                  <a:lnTo>
                    <a:pt x="2393" y="813"/>
                  </a:lnTo>
                  <a:lnTo>
                    <a:pt x="2348" y="632"/>
                  </a:lnTo>
                  <a:lnTo>
                    <a:pt x="2212" y="452"/>
                  </a:lnTo>
                  <a:lnTo>
                    <a:pt x="2077" y="316"/>
                  </a:lnTo>
                  <a:lnTo>
                    <a:pt x="1896" y="181"/>
                  </a:lnTo>
                  <a:lnTo>
                    <a:pt x="1671" y="91"/>
                  </a:lnTo>
                  <a:lnTo>
                    <a:pt x="1445" y="45"/>
                  </a:lnTo>
                  <a:lnTo>
                    <a:pt x="1219" y="0"/>
                  </a:lnTo>
                  <a:lnTo>
                    <a:pt x="1219" y="0"/>
                  </a:lnTo>
                  <a:lnTo>
                    <a:pt x="994" y="45"/>
                  </a:lnTo>
                  <a:lnTo>
                    <a:pt x="768" y="91"/>
                  </a:lnTo>
                  <a:lnTo>
                    <a:pt x="542" y="181"/>
                  </a:lnTo>
                  <a:lnTo>
                    <a:pt x="362" y="316"/>
                  </a:lnTo>
                  <a:lnTo>
                    <a:pt x="226" y="452"/>
                  </a:lnTo>
                  <a:lnTo>
                    <a:pt x="91" y="632"/>
                  </a:lnTo>
                  <a:lnTo>
                    <a:pt x="46" y="813"/>
                  </a:lnTo>
                  <a:lnTo>
                    <a:pt x="1" y="993"/>
                  </a:lnTo>
                  <a:lnTo>
                    <a:pt x="1" y="993"/>
                  </a:lnTo>
                  <a:lnTo>
                    <a:pt x="46" y="1174"/>
                  </a:lnTo>
                  <a:lnTo>
                    <a:pt x="91" y="1354"/>
                  </a:lnTo>
                  <a:lnTo>
                    <a:pt x="226" y="1535"/>
                  </a:lnTo>
                  <a:lnTo>
                    <a:pt x="362" y="1670"/>
                  </a:lnTo>
                  <a:lnTo>
                    <a:pt x="542" y="1806"/>
                  </a:lnTo>
                  <a:lnTo>
                    <a:pt x="768" y="1896"/>
                  </a:lnTo>
                  <a:lnTo>
                    <a:pt x="994" y="1941"/>
                  </a:lnTo>
                  <a:lnTo>
                    <a:pt x="1219" y="1986"/>
                  </a:lnTo>
                  <a:lnTo>
                    <a:pt x="1219" y="1986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69;p43">
              <a:extLst>
                <a:ext uri="{FF2B5EF4-FFF2-40B4-BE49-F238E27FC236}">
                  <a16:creationId xmlns:a16="http://schemas.microsoft.com/office/drawing/2014/main" id="{CAF57089-A17D-6646-8432-1CDC3D2B9837}"/>
                </a:ext>
              </a:extLst>
            </p:cNvPr>
            <p:cNvSpPr/>
            <p:nvPr/>
          </p:nvSpPr>
          <p:spPr>
            <a:xfrm>
              <a:off x="4244803" y="1810901"/>
              <a:ext cx="60233" cy="47729"/>
            </a:xfrm>
            <a:custGeom>
              <a:avLst/>
              <a:gdLst/>
              <a:ahLst/>
              <a:cxnLst/>
              <a:rect l="l" t="t" r="r" b="b"/>
              <a:pathLst>
                <a:path w="2394" h="1897" extrusionOk="0">
                  <a:moveTo>
                    <a:pt x="1626" y="1"/>
                  </a:moveTo>
                  <a:lnTo>
                    <a:pt x="1626" y="1"/>
                  </a:lnTo>
                  <a:lnTo>
                    <a:pt x="1942" y="136"/>
                  </a:lnTo>
                  <a:lnTo>
                    <a:pt x="2167" y="362"/>
                  </a:lnTo>
                  <a:lnTo>
                    <a:pt x="2303" y="587"/>
                  </a:lnTo>
                  <a:lnTo>
                    <a:pt x="2348" y="768"/>
                  </a:lnTo>
                  <a:lnTo>
                    <a:pt x="2393" y="903"/>
                  </a:lnTo>
                  <a:lnTo>
                    <a:pt x="2393" y="903"/>
                  </a:lnTo>
                  <a:lnTo>
                    <a:pt x="2348" y="1084"/>
                  </a:lnTo>
                  <a:lnTo>
                    <a:pt x="2303" y="1264"/>
                  </a:lnTo>
                  <a:lnTo>
                    <a:pt x="2167" y="1445"/>
                  </a:lnTo>
                  <a:lnTo>
                    <a:pt x="2032" y="1580"/>
                  </a:lnTo>
                  <a:lnTo>
                    <a:pt x="1851" y="1716"/>
                  </a:lnTo>
                  <a:lnTo>
                    <a:pt x="1626" y="1806"/>
                  </a:lnTo>
                  <a:lnTo>
                    <a:pt x="1400" y="1851"/>
                  </a:lnTo>
                  <a:lnTo>
                    <a:pt x="1174" y="1896"/>
                  </a:lnTo>
                  <a:lnTo>
                    <a:pt x="1174" y="1896"/>
                  </a:lnTo>
                  <a:lnTo>
                    <a:pt x="949" y="1851"/>
                  </a:lnTo>
                  <a:lnTo>
                    <a:pt x="768" y="1806"/>
                  </a:lnTo>
                  <a:lnTo>
                    <a:pt x="543" y="1716"/>
                  </a:lnTo>
                  <a:lnTo>
                    <a:pt x="407" y="1625"/>
                  </a:lnTo>
                  <a:lnTo>
                    <a:pt x="227" y="1535"/>
                  </a:lnTo>
                  <a:lnTo>
                    <a:pt x="136" y="1400"/>
                  </a:lnTo>
                  <a:lnTo>
                    <a:pt x="46" y="1219"/>
                  </a:lnTo>
                  <a:lnTo>
                    <a:pt x="1" y="1039"/>
                  </a:lnTo>
                  <a:lnTo>
                    <a:pt x="1" y="1039"/>
                  </a:lnTo>
                  <a:lnTo>
                    <a:pt x="181" y="1129"/>
                  </a:lnTo>
                  <a:lnTo>
                    <a:pt x="407" y="1129"/>
                  </a:lnTo>
                  <a:lnTo>
                    <a:pt x="407" y="1129"/>
                  </a:lnTo>
                  <a:lnTo>
                    <a:pt x="678" y="1084"/>
                  </a:lnTo>
                  <a:lnTo>
                    <a:pt x="904" y="1039"/>
                  </a:lnTo>
                  <a:lnTo>
                    <a:pt x="1084" y="948"/>
                  </a:lnTo>
                  <a:lnTo>
                    <a:pt x="1265" y="858"/>
                  </a:lnTo>
                  <a:lnTo>
                    <a:pt x="1400" y="678"/>
                  </a:lnTo>
                  <a:lnTo>
                    <a:pt x="1535" y="542"/>
                  </a:lnTo>
                  <a:lnTo>
                    <a:pt x="1581" y="362"/>
                  </a:lnTo>
                  <a:lnTo>
                    <a:pt x="1626" y="136"/>
                  </a:lnTo>
                  <a:lnTo>
                    <a:pt x="1626" y="136"/>
                  </a:lnTo>
                  <a:lnTo>
                    <a:pt x="1626" y="1"/>
                  </a:lnTo>
                  <a:lnTo>
                    <a:pt x="1626" y="1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70;p43">
              <a:extLst>
                <a:ext uri="{FF2B5EF4-FFF2-40B4-BE49-F238E27FC236}">
                  <a16:creationId xmlns:a16="http://schemas.microsoft.com/office/drawing/2014/main" id="{B3E51FA8-619A-A64E-B28A-B9D95067A563}"/>
                </a:ext>
              </a:extLst>
            </p:cNvPr>
            <p:cNvSpPr/>
            <p:nvPr/>
          </p:nvSpPr>
          <p:spPr>
            <a:xfrm>
              <a:off x="4102878" y="1810901"/>
              <a:ext cx="60208" cy="47729"/>
            </a:xfrm>
            <a:custGeom>
              <a:avLst/>
              <a:gdLst/>
              <a:ahLst/>
              <a:cxnLst/>
              <a:rect l="l" t="t" r="r" b="b"/>
              <a:pathLst>
                <a:path w="2393" h="1897" extrusionOk="0">
                  <a:moveTo>
                    <a:pt x="1625" y="1"/>
                  </a:moveTo>
                  <a:lnTo>
                    <a:pt x="1625" y="1"/>
                  </a:lnTo>
                  <a:lnTo>
                    <a:pt x="1941" y="136"/>
                  </a:lnTo>
                  <a:lnTo>
                    <a:pt x="2212" y="362"/>
                  </a:lnTo>
                  <a:lnTo>
                    <a:pt x="2347" y="587"/>
                  </a:lnTo>
                  <a:lnTo>
                    <a:pt x="2392" y="768"/>
                  </a:lnTo>
                  <a:lnTo>
                    <a:pt x="2392" y="903"/>
                  </a:lnTo>
                  <a:lnTo>
                    <a:pt x="2392" y="903"/>
                  </a:lnTo>
                  <a:lnTo>
                    <a:pt x="2392" y="1084"/>
                  </a:lnTo>
                  <a:lnTo>
                    <a:pt x="2302" y="1264"/>
                  </a:lnTo>
                  <a:lnTo>
                    <a:pt x="2212" y="1445"/>
                  </a:lnTo>
                  <a:lnTo>
                    <a:pt x="2031" y="1580"/>
                  </a:lnTo>
                  <a:lnTo>
                    <a:pt x="1896" y="1716"/>
                  </a:lnTo>
                  <a:lnTo>
                    <a:pt x="1670" y="1806"/>
                  </a:lnTo>
                  <a:lnTo>
                    <a:pt x="1444" y="1851"/>
                  </a:lnTo>
                  <a:lnTo>
                    <a:pt x="1219" y="1896"/>
                  </a:lnTo>
                  <a:lnTo>
                    <a:pt x="1219" y="1896"/>
                  </a:lnTo>
                  <a:lnTo>
                    <a:pt x="993" y="1851"/>
                  </a:lnTo>
                  <a:lnTo>
                    <a:pt x="767" y="1806"/>
                  </a:lnTo>
                  <a:lnTo>
                    <a:pt x="587" y="1716"/>
                  </a:lnTo>
                  <a:lnTo>
                    <a:pt x="406" y="1625"/>
                  </a:lnTo>
                  <a:lnTo>
                    <a:pt x="271" y="1535"/>
                  </a:lnTo>
                  <a:lnTo>
                    <a:pt x="135" y="1400"/>
                  </a:lnTo>
                  <a:lnTo>
                    <a:pt x="45" y="1219"/>
                  </a:lnTo>
                  <a:lnTo>
                    <a:pt x="0" y="1039"/>
                  </a:lnTo>
                  <a:lnTo>
                    <a:pt x="0" y="1039"/>
                  </a:lnTo>
                  <a:lnTo>
                    <a:pt x="226" y="1129"/>
                  </a:lnTo>
                  <a:lnTo>
                    <a:pt x="451" y="1129"/>
                  </a:lnTo>
                  <a:lnTo>
                    <a:pt x="451" y="1129"/>
                  </a:lnTo>
                  <a:lnTo>
                    <a:pt x="677" y="1084"/>
                  </a:lnTo>
                  <a:lnTo>
                    <a:pt x="903" y="1039"/>
                  </a:lnTo>
                  <a:lnTo>
                    <a:pt x="1128" y="948"/>
                  </a:lnTo>
                  <a:lnTo>
                    <a:pt x="1309" y="858"/>
                  </a:lnTo>
                  <a:lnTo>
                    <a:pt x="1444" y="678"/>
                  </a:lnTo>
                  <a:lnTo>
                    <a:pt x="1580" y="542"/>
                  </a:lnTo>
                  <a:lnTo>
                    <a:pt x="1625" y="362"/>
                  </a:lnTo>
                  <a:lnTo>
                    <a:pt x="1670" y="136"/>
                  </a:lnTo>
                  <a:lnTo>
                    <a:pt x="1670" y="136"/>
                  </a:lnTo>
                  <a:lnTo>
                    <a:pt x="1625" y="1"/>
                  </a:lnTo>
                  <a:lnTo>
                    <a:pt x="1625" y="1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1071;p43">
              <a:extLst>
                <a:ext uri="{FF2B5EF4-FFF2-40B4-BE49-F238E27FC236}">
                  <a16:creationId xmlns:a16="http://schemas.microsoft.com/office/drawing/2014/main" id="{31D388F2-6FDD-934E-BBCF-2678CB7D3EDB}"/>
                </a:ext>
              </a:extLst>
            </p:cNvPr>
            <p:cNvSpPr/>
            <p:nvPr/>
          </p:nvSpPr>
          <p:spPr>
            <a:xfrm>
              <a:off x="3959771" y="1810901"/>
              <a:ext cx="60233" cy="47729"/>
            </a:xfrm>
            <a:custGeom>
              <a:avLst/>
              <a:gdLst/>
              <a:ahLst/>
              <a:cxnLst/>
              <a:rect l="l" t="t" r="r" b="b"/>
              <a:pathLst>
                <a:path w="2394" h="1897" extrusionOk="0">
                  <a:moveTo>
                    <a:pt x="1626" y="1"/>
                  </a:moveTo>
                  <a:lnTo>
                    <a:pt x="1626" y="1"/>
                  </a:lnTo>
                  <a:lnTo>
                    <a:pt x="1942" y="136"/>
                  </a:lnTo>
                  <a:lnTo>
                    <a:pt x="2167" y="362"/>
                  </a:lnTo>
                  <a:lnTo>
                    <a:pt x="2348" y="587"/>
                  </a:lnTo>
                  <a:lnTo>
                    <a:pt x="2393" y="768"/>
                  </a:lnTo>
                  <a:lnTo>
                    <a:pt x="2393" y="903"/>
                  </a:lnTo>
                  <a:lnTo>
                    <a:pt x="2393" y="903"/>
                  </a:lnTo>
                  <a:lnTo>
                    <a:pt x="2348" y="1084"/>
                  </a:lnTo>
                  <a:lnTo>
                    <a:pt x="2303" y="1264"/>
                  </a:lnTo>
                  <a:lnTo>
                    <a:pt x="2167" y="1445"/>
                  </a:lnTo>
                  <a:lnTo>
                    <a:pt x="2032" y="1580"/>
                  </a:lnTo>
                  <a:lnTo>
                    <a:pt x="1852" y="1716"/>
                  </a:lnTo>
                  <a:lnTo>
                    <a:pt x="1671" y="1806"/>
                  </a:lnTo>
                  <a:lnTo>
                    <a:pt x="1445" y="1851"/>
                  </a:lnTo>
                  <a:lnTo>
                    <a:pt x="1175" y="1896"/>
                  </a:lnTo>
                  <a:lnTo>
                    <a:pt x="1175" y="1896"/>
                  </a:lnTo>
                  <a:lnTo>
                    <a:pt x="949" y="1851"/>
                  </a:lnTo>
                  <a:lnTo>
                    <a:pt x="768" y="1806"/>
                  </a:lnTo>
                  <a:lnTo>
                    <a:pt x="588" y="1716"/>
                  </a:lnTo>
                  <a:lnTo>
                    <a:pt x="407" y="1625"/>
                  </a:lnTo>
                  <a:lnTo>
                    <a:pt x="272" y="1535"/>
                  </a:lnTo>
                  <a:lnTo>
                    <a:pt x="136" y="1400"/>
                  </a:lnTo>
                  <a:lnTo>
                    <a:pt x="46" y="1219"/>
                  </a:lnTo>
                  <a:lnTo>
                    <a:pt x="1" y="1039"/>
                  </a:lnTo>
                  <a:lnTo>
                    <a:pt x="1" y="1039"/>
                  </a:lnTo>
                  <a:lnTo>
                    <a:pt x="227" y="1129"/>
                  </a:lnTo>
                  <a:lnTo>
                    <a:pt x="452" y="1129"/>
                  </a:lnTo>
                  <a:lnTo>
                    <a:pt x="452" y="1129"/>
                  </a:lnTo>
                  <a:lnTo>
                    <a:pt x="678" y="1084"/>
                  </a:lnTo>
                  <a:lnTo>
                    <a:pt x="904" y="1039"/>
                  </a:lnTo>
                  <a:lnTo>
                    <a:pt x="1129" y="948"/>
                  </a:lnTo>
                  <a:lnTo>
                    <a:pt x="1310" y="858"/>
                  </a:lnTo>
                  <a:lnTo>
                    <a:pt x="1445" y="678"/>
                  </a:lnTo>
                  <a:lnTo>
                    <a:pt x="1536" y="542"/>
                  </a:lnTo>
                  <a:lnTo>
                    <a:pt x="1626" y="362"/>
                  </a:lnTo>
                  <a:lnTo>
                    <a:pt x="1626" y="136"/>
                  </a:lnTo>
                  <a:lnTo>
                    <a:pt x="1626" y="136"/>
                  </a:lnTo>
                  <a:lnTo>
                    <a:pt x="1626" y="1"/>
                  </a:lnTo>
                  <a:lnTo>
                    <a:pt x="1626" y="1"/>
                  </a:lnTo>
                  <a:close/>
                </a:path>
              </a:pathLst>
            </a:custGeom>
            <a:solidFill>
              <a:srgbClr val="191919">
                <a:alpha val="1272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072;p43">
              <a:extLst>
                <a:ext uri="{FF2B5EF4-FFF2-40B4-BE49-F238E27FC236}">
                  <a16:creationId xmlns:a16="http://schemas.microsoft.com/office/drawing/2014/main" id="{BE60F7F0-4D1D-464B-AFE6-13D7DAEE4C6F}"/>
                </a:ext>
              </a:extLst>
            </p:cNvPr>
            <p:cNvSpPr/>
            <p:nvPr/>
          </p:nvSpPr>
          <p:spPr>
            <a:xfrm>
              <a:off x="3933655" y="1566754"/>
              <a:ext cx="398635" cy="347510"/>
            </a:xfrm>
            <a:custGeom>
              <a:avLst/>
              <a:gdLst/>
              <a:ahLst/>
              <a:cxnLst/>
              <a:rect l="l" t="t" r="r" b="b"/>
              <a:pathLst>
                <a:path w="15844" h="13812" extrusionOk="0">
                  <a:moveTo>
                    <a:pt x="11330" y="2393"/>
                  </a:moveTo>
                  <a:lnTo>
                    <a:pt x="11330" y="3611"/>
                  </a:lnTo>
                  <a:lnTo>
                    <a:pt x="10472" y="3431"/>
                  </a:lnTo>
                  <a:lnTo>
                    <a:pt x="10066" y="3341"/>
                  </a:lnTo>
                  <a:lnTo>
                    <a:pt x="10066" y="2664"/>
                  </a:lnTo>
                  <a:lnTo>
                    <a:pt x="11330" y="2393"/>
                  </a:lnTo>
                  <a:close/>
                  <a:moveTo>
                    <a:pt x="9795" y="4830"/>
                  </a:moveTo>
                  <a:lnTo>
                    <a:pt x="9705" y="4920"/>
                  </a:lnTo>
                  <a:lnTo>
                    <a:pt x="9660" y="5011"/>
                  </a:lnTo>
                  <a:lnTo>
                    <a:pt x="9660" y="5101"/>
                  </a:lnTo>
                  <a:lnTo>
                    <a:pt x="9660" y="5191"/>
                  </a:lnTo>
                  <a:lnTo>
                    <a:pt x="9705" y="5236"/>
                  </a:lnTo>
                  <a:lnTo>
                    <a:pt x="9795" y="5281"/>
                  </a:lnTo>
                  <a:lnTo>
                    <a:pt x="11555" y="5281"/>
                  </a:lnTo>
                  <a:lnTo>
                    <a:pt x="11691" y="5236"/>
                  </a:lnTo>
                  <a:lnTo>
                    <a:pt x="11736" y="5191"/>
                  </a:lnTo>
                  <a:lnTo>
                    <a:pt x="11781" y="5101"/>
                  </a:lnTo>
                  <a:lnTo>
                    <a:pt x="11781" y="5011"/>
                  </a:lnTo>
                  <a:lnTo>
                    <a:pt x="11736" y="4920"/>
                  </a:lnTo>
                  <a:lnTo>
                    <a:pt x="11646" y="4830"/>
                  </a:lnTo>
                  <a:close/>
                  <a:moveTo>
                    <a:pt x="4424" y="4153"/>
                  </a:moveTo>
                  <a:lnTo>
                    <a:pt x="5643" y="4379"/>
                  </a:lnTo>
                  <a:lnTo>
                    <a:pt x="5643" y="5101"/>
                  </a:lnTo>
                  <a:lnTo>
                    <a:pt x="4424" y="5372"/>
                  </a:lnTo>
                  <a:lnTo>
                    <a:pt x="4424" y="4153"/>
                  </a:lnTo>
                  <a:close/>
                  <a:moveTo>
                    <a:pt x="9795" y="5958"/>
                  </a:moveTo>
                  <a:lnTo>
                    <a:pt x="9705" y="6003"/>
                  </a:lnTo>
                  <a:lnTo>
                    <a:pt x="9660" y="6094"/>
                  </a:lnTo>
                  <a:lnTo>
                    <a:pt x="9660" y="6184"/>
                  </a:lnTo>
                  <a:lnTo>
                    <a:pt x="9660" y="6274"/>
                  </a:lnTo>
                  <a:lnTo>
                    <a:pt x="9705" y="6365"/>
                  </a:lnTo>
                  <a:lnTo>
                    <a:pt x="9795" y="6410"/>
                  </a:lnTo>
                  <a:lnTo>
                    <a:pt x="11555" y="6410"/>
                  </a:lnTo>
                  <a:lnTo>
                    <a:pt x="11691" y="6365"/>
                  </a:lnTo>
                  <a:lnTo>
                    <a:pt x="11736" y="6319"/>
                  </a:lnTo>
                  <a:lnTo>
                    <a:pt x="11781" y="6229"/>
                  </a:lnTo>
                  <a:lnTo>
                    <a:pt x="11781" y="6094"/>
                  </a:lnTo>
                  <a:lnTo>
                    <a:pt x="11736" y="6003"/>
                  </a:lnTo>
                  <a:lnTo>
                    <a:pt x="11646" y="5958"/>
                  </a:lnTo>
                  <a:close/>
                  <a:moveTo>
                    <a:pt x="4153" y="6545"/>
                  </a:moveTo>
                  <a:lnTo>
                    <a:pt x="4063" y="6590"/>
                  </a:lnTo>
                  <a:lnTo>
                    <a:pt x="4018" y="6681"/>
                  </a:lnTo>
                  <a:lnTo>
                    <a:pt x="3973" y="6771"/>
                  </a:lnTo>
                  <a:lnTo>
                    <a:pt x="3973" y="7042"/>
                  </a:lnTo>
                  <a:lnTo>
                    <a:pt x="4018" y="7132"/>
                  </a:lnTo>
                  <a:lnTo>
                    <a:pt x="4063" y="7222"/>
                  </a:lnTo>
                  <a:lnTo>
                    <a:pt x="4153" y="7267"/>
                  </a:lnTo>
                  <a:lnTo>
                    <a:pt x="4289" y="7267"/>
                  </a:lnTo>
                  <a:lnTo>
                    <a:pt x="4334" y="7222"/>
                  </a:lnTo>
                  <a:lnTo>
                    <a:pt x="4424" y="7177"/>
                  </a:lnTo>
                  <a:lnTo>
                    <a:pt x="4469" y="7042"/>
                  </a:lnTo>
                  <a:lnTo>
                    <a:pt x="4469" y="6771"/>
                  </a:lnTo>
                  <a:lnTo>
                    <a:pt x="4424" y="6681"/>
                  </a:lnTo>
                  <a:lnTo>
                    <a:pt x="4379" y="6635"/>
                  </a:lnTo>
                  <a:lnTo>
                    <a:pt x="4334" y="6545"/>
                  </a:lnTo>
                  <a:close/>
                  <a:moveTo>
                    <a:pt x="5011" y="6545"/>
                  </a:moveTo>
                  <a:lnTo>
                    <a:pt x="4921" y="6590"/>
                  </a:lnTo>
                  <a:lnTo>
                    <a:pt x="4830" y="6681"/>
                  </a:lnTo>
                  <a:lnTo>
                    <a:pt x="4830" y="6771"/>
                  </a:lnTo>
                  <a:lnTo>
                    <a:pt x="4830" y="7042"/>
                  </a:lnTo>
                  <a:lnTo>
                    <a:pt x="4830" y="7132"/>
                  </a:lnTo>
                  <a:lnTo>
                    <a:pt x="4921" y="7222"/>
                  </a:lnTo>
                  <a:lnTo>
                    <a:pt x="5011" y="7267"/>
                  </a:lnTo>
                  <a:lnTo>
                    <a:pt x="5101" y="7267"/>
                  </a:lnTo>
                  <a:lnTo>
                    <a:pt x="5191" y="7222"/>
                  </a:lnTo>
                  <a:lnTo>
                    <a:pt x="5237" y="7177"/>
                  </a:lnTo>
                  <a:lnTo>
                    <a:pt x="5282" y="7042"/>
                  </a:lnTo>
                  <a:lnTo>
                    <a:pt x="5282" y="6771"/>
                  </a:lnTo>
                  <a:lnTo>
                    <a:pt x="5282" y="6681"/>
                  </a:lnTo>
                  <a:lnTo>
                    <a:pt x="5237" y="6635"/>
                  </a:lnTo>
                  <a:lnTo>
                    <a:pt x="5191" y="6545"/>
                  </a:lnTo>
                  <a:close/>
                  <a:moveTo>
                    <a:pt x="5823" y="6545"/>
                  </a:moveTo>
                  <a:lnTo>
                    <a:pt x="5733" y="6590"/>
                  </a:lnTo>
                  <a:lnTo>
                    <a:pt x="5688" y="6681"/>
                  </a:lnTo>
                  <a:lnTo>
                    <a:pt x="5643" y="6771"/>
                  </a:lnTo>
                  <a:lnTo>
                    <a:pt x="5643" y="7042"/>
                  </a:lnTo>
                  <a:lnTo>
                    <a:pt x="5688" y="7132"/>
                  </a:lnTo>
                  <a:lnTo>
                    <a:pt x="5733" y="7222"/>
                  </a:lnTo>
                  <a:lnTo>
                    <a:pt x="5823" y="7267"/>
                  </a:lnTo>
                  <a:lnTo>
                    <a:pt x="5959" y="7267"/>
                  </a:lnTo>
                  <a:lnTo>
                    <a:pt x="6004" y="7222"/>
                  </a:lnTo>
                  <a:lnTo>
                    <a:pt x="6094" y="7177"/>
                  </a:lnTo>
                  <a:lnTo>
                    <a:pt x="6139" y="7042"/>
                  </a:lnTo>
                  <a:lnTo>
                    <a:pt x="6139" y="6771"/>
                  </a:lnTo>
                  <a:lnTo>
                    <a:pt x="6094" y="6681"/>
                  </a:lnTo>
                  <a:lnTo>
                    <a:pt x="6049" y="6635"/>
                  </a:lnTo>
                  <a:lnTo>
                    <a:pt x="6004" y="6545"/>
                  </a:lnTo>
                  <a:close/>
                  <a:moveTo>
                    <a:pt x="9885" y="7042"/>
                  </a:moveTo>
                  <a:lnTo>
                    <a:pt x="9795" y="7087"/>
                  </a:lnTo>
                  <a:lnTo>
                    <a:pt x="9705" y="7132"/>
                  </a:lnTo>
                  <a:lnTo>
                    <a:pt x="9660" y="7222"/>
                  </a:lnTo>
                  <a:lnTo>
                    <a:pt x="9660" y="7312"/>
                  </a:lnTo>
                  <a:lnTo>
                    <a:pt x="9660" y="7403"/>
                  </a:lnTo>
                  <a:lnTo>
                    <a:pt x="9705" y="7448"/>
                  </a:lnTo>
                  <a:lnTo>
                    <a:pt x="9795" y="7493"/>
                  </a:lnTo>
                  <a:lnTo>
                    <a:pt x="9885" y="7538"/>
                  </a:lnTo>
                  <a:lnTo>
                    <a:pt x="11555" y="7538"/>
                  </a:lnTo>
                  <a:lnTo>
                    <a:pt x="11691" y="7448"/>
                  </a:lnTo>
                  <a:lnTo>
                    <a:pt x="11736" y="7403"/>
                  </a:lnTo>
                  <a:lnTo>
                    <a:pt x="11781" y="7358"/>
                  </a:lnTo>
                  <a:lnTo>
                    <a:pt x="11781" y="7222"/>
                  </a:lnTo>
                  <a:lnTo>
                    <a:pt x="11736" y="7132"/>
                  </a:lnTo>
                  <a:lnTo>
                    <a:pt x="11646" y="7087"/>
                  </a:lnTo>
                  <a:lnTo>
                    <a:pt x="11555" y="7042"/>
                  </a:lnTo>
                  <a:close/>
                  <a:moveTo>
                    <a:pt x="4153" y="7719"/>
                  </a:moveTo>
                  <a:lnTo>
                    <a:pt x="4063" y="7764"/>
                  </a:lnTo>
                  <a:lnTo>
                    <a:pt x="4018" y="7854"/>
                  </a:lnTo>
                  <a:lnTo>
                    <a:pt x="3973" y="7944"/>
                  </a:lnTo>
                  <a:lnTo>
                    <a:pt x="3973" y="8215"/>
                  </a:lnTo>
                  <a:lnTo>
                    <a:pt x="4018" y="8305"/>
                  </a:lnTo>
                  <a:lnTo>
                    <a:pt x="4063" y="8396"/>
                  </a:lnTo>
                  <a:lnTo>
                    <a:pt x="4153" y="8441"/>
                  </a:lnTo>
                  <a:lnTo>
                    <a:pt x="4289" y="8441"/>
                  </a:lnTo>
                  <a:lnTo>
                    <a:pt x="4334" y="8396"/>
                  </a:lnTo>
                  <a:lnTo>
                    <a:pt x="4424" y="8351"/>
                  </a:lnTo>
                  <a:lnTo>
                    <a:pt x="4469" y="8215"/>
                  </a:lnTo>
                  <a:lnTo>
                    <a:pt x="4469" y="7944"/>
                  </a:lnTo>
                  <a:lnTo>
                    <a:pt x="4424" y="7854"/>
                  </a:lnTo>
                  <a:lnTo>
                    <a:pt x="4379" y="7809"/>
                  </a:lnTo>
                  <a:lnTo>
                    <a:pt x="4334" y="7719"/>
                  </a:lnTo>
                  <a:close/>
                  <a:moveTo>
                    <a:pt x="5011" y="7719"/>
                  </a:moveTo>
                  <a:lnTo>
                    <a:pt x="4921" y="7764"/>
                  </a:lnTo>
                  <a:lnTo>
                    <a:pt x="4830" y="7854"/>
                  </a:lnTo>
                  <a:lnTo>
                    <a:pt x="4830" y="7944"/>
                  </a:lnTo>
                  <a:lnTo>
                    <a:pt x="4830" y="8215"/>
                  </a:lnTo>
                  <a:lnTo>
                    <a:pt x="4830" y="8305"/>
                  </a:lnTo>
                  <a:lnTo>
                    <a:pt x="4921" y="8396"/>
                  </a:lnTo>
                  <a:lnTo>
                    <a:pt x="5011" y="8441"/>
                  </a:lnTo>
                  <a:lnTo>
                    <a:pt x="5101" y="8441"/>
                  </a:lnTo>
                  <a:lnTo>
                    <a:pt x="5191" y="8396"/>
                  </a:lnTo>
                  <a:lnTo>
                    <a:pt x="5237" y="8351"/>
                  </a:lnTo>
                  <a:lnTo>
                    <a:pt x="5282" y="8215"/>
                  </a:lnTo>
                  <a:lnTo>
                    <a:pt x="5282" y="7944"/>
                  </a:lnTo>
                  <a:lnTo>
                    <a:pt x="5282" y="7854"/>
                  </a:lnTo>
                  <a:lnTo>
                    <a:pt x="5237" y="7809"/>
                  </a:lnTo>
                  <a:lnTo>
                    <a:pt x="5191" y="7719"/>
                  </a:lnTo>
                  <a:close/>
                  <a:moveTo>
                    <a:pt x="5823" y="7719"/>
                  </a:moveTo>
                  <a:lnTo>
                    <a:pt x="5733" y="7764"/>
                  </a:lnTo>
                  <a:lnTo>
                    <a:pt x="5688" y="7854"/>
                  </a:lnTo>
                  <a:lnTo>
                    <a:pt x="5643" y="7944"/>
                  </a:lnTo>
                  <a:lnTo>
                    <a:pt x="5643" y="8215"/>
                  </a:lnTo>
                  <a:lnTo>
                    <a:pt x="5688" y="8305"/>
                  </a:lnTo>
                  <a:lnTo>
                    <a:pt x="5733" y="8396"/>
                  </a:lnTo>
                  <a:lnTo>
                    <a:pt x="5823" y="8441"/>
                  </a:lnTo>
                  <a:lnTo>
                    <a:pt x="5959" y="8441"/>
                  </a:lnTo>
                  <a:lnTo>
                    <a:pt x="6004" y="8396"/>
                  </a:lnTo>
                  <a:lnTo>
                    <a:pt x="6094" y="8351"/>
                  </a:lnTo>
                  <a:lnTo>
                    <a:pt x="6139" y="8215"/>
                  </a:lnTo>
                  <a:lnTo>
                    <a:pt x="6139" y="7944"/>
                  </a:lnTo>
                  <a:lnTo>
                    <a:pt x="6094" y="7854"/>
                  </a:lnTo>
                  <a:lnTo>
                    <a:pt x="6049" y="7809"/>
                  </a:lnTo>
                  <a:lnTo>
                    <a:pt x="6004" y="7719"/>
                  </a:lnTo>
                  <a:close/>
                  <a:moveTo>
                    <a:pt x="9885" y="8125"/>
                  </a:moveTo>
                  <a:lnTo>
                    <a:pt x="9795" y="8170"/>
                  </a:lnTo>
                  <a:lnTo>
                    <a:pt x="9705" y="8215"/>
                  </a:lnTo>
                  <a:lnTo>
                    <a:pt x="9660" y="8305"/>
                  </a:lnTo>
                  <a:lnTo>
                    <a:pt x="9660" y="8396"/>
                  </a:lnTo>
                  <a:lnTo>
                    <a:pt x="9660" y="8486"/>
                  </a:lnTo>
                  <a:lnTo>
                    <a:pt x="9705" y="8531"/>
                  </a:lnTo>
                  <a:lnTo>
                    <a:pt x="9795" y="8576"/>
                  </a:lnTo>
                  <a:lnTo>
                    <a:pt x="9885" y="8621"/>
                  </a:lnTo>
                  <a:lnTo>
                    <a:pt x="11555" y="8621"/>
                  </a:lnTo>
                  <a:lnTo>
                    <a:pt x="11691" y="8531"/>
                  </a:lnTo>
                  <a:lnTo>
                    <a:pt x="11736" y="8486"/>
                  </a:lnTo>
                  <a:lnTo>
                    <a:pt x="11781" y="8441"/>
                  </a:lnTo>
                  <a:lnTo>
                    <a:pt x="11781" y="8305"/>
                  </a:lnTo>
                  <a:lnTo>
                    <a:pt x="11736" y="8215"/>
                  </a:lnTo>
                  <a:lnTo>
                    <a:pt x="11646" y="8170"/>
                  </a:lnTo>
                  <a:lnTo>
                    <a:pt x="11555" y="8125"/>
                  </a:lnTo>
                  <a:close/>
                  <a:moveTo>
                    <a:pt x="4153" y="8892"/>
                  </a:moveTo>
                  <a:lnTo>
                    <a:pt x="4063" y="8937"/>
                  </a:lnTo>
                  <a:lnTo>
                    <a:pt x="4018" y="9028"/>
                  </a:lnTo>
                  <a:lnTo>
                    <a:pt x="3973" y="9118"/>
                  </a:lnTo>
                  <a:lnTo>
                    <a:pt x="3973" y="9389"/>
                  </a:lnTo>
                  <a:lnTo>
                    <a:pt x="4018" y="9479"/>
                  </a:lnTo>
                  <a:lnTo>
                    <a:pt x="4063" y="9569"/>
                  </a:lnTo>
                  <a:lnTo>
                    <a:pt x="4153" y="9614"/>
                  </a:lnTo>
                  <a:lnTo>
                    <a:pt x="4289" y="9614"/>
                  </a:lnTo>
                  <a:lnTo>
                    <a:pt x="4334" y="9569"/>
                  </a:lnTo>
                  <a:lnTo>
                    <a:pt x="4424" y="9524"/>
                  </a:lnTo>
                  <a:lnTo>
                    <a:pt x="4469" y="9389"/>
                  </a:lnTo>
                  <a:lnTo>
                    <a:pt x="4469" y="9118"/>
                  </a:lnTo>
                  <a:lnTo>
                    <a:pt x="4424" y="9028"/>
                  </a:lnTo>
                  <a:lnTo>
                    <a:pt x="4379" y="8937"/>
                  </a:lnTo>
                  <a:lnTo>
                    <a:pt x="4334" y="8892"/>
                  </a:lnTo>
                  <a:close/>
                  <a:moveTo>
                    <a:pt x="5011" y="8892"/>
                  </a:moveTo>
                  <a:lnTo>
                    <a:pt x="4921" y="8937"/>
                  </a:lnTo>
                  <a:lnTo>
                    <a:pt x="4830" y="9028"/>
                  </a:lnTo>
                  <a:lnTo>
                    <a:pt x="4830" y="9118"/>
                  </a:lnTo>
                  <a:lnTo>
                    <a:pt x="4830" y="9389"/>
                  </a:lnTo>
                  <a:lnTo>
                    <a:pt x="4830" y="9479"/>
                  </a:lnTo>
                  <a:lnTo>
                    <a:pt x="4921" y="9569"/>
                  </a:lnTo>
                  <a:lnTo>
                    <a:pt x="5011" y="9614"/>
                  </a:lnTo>
                  <a:lnTo>
                    <a:pt x="5101" y="9614"/>
                  </a:lnTo>
                  <a:lnTo>
                    <a:pt x="5191" y="9569"/>
                  </a:lnTo>
                  <a:lnTo>
                    <a:pt x="5237" y="9524"/>
                  </a:lnTo>
                  <a:lnTo>
                    <a:pt x="5282" y="9389"/>
                  </a:lnTo>
                  <a:lnTo>
                    <a:pt x="5282" y="9118"/>
                  </a:lnTo>
                  <a:lnTo>
                    <a:pt x="5282" y="9028"/>
                  </a:lnTo>
                  <a:lnTo>
                    <a:pt x="5237" y="8937"/>
                  </a:lnTo>
                  <a:lnTo>
                    <a:pt x="5191" y="8892"/>
                  </a:lnTo>
                  <a:close/>
                  <a:moveTo>
                    <a:pt x="5823" y="8892"/>
                  </a:moveTo>
                  <a:lnTo>
                    <a:pt x="5733" y="8937"/>
                  </a:lnTo>
                  <a:lnTo>
                    <a:pt x="5688" y="9028"/>
                  </a:lnTo>
                  <a:lnTo>
                    <a:pt x="5643" y="9118"/>
                  </a:lnTo>
                  <a:lnTo>
                    <a:pt x="5643" y="9389"/>
                  </a:lnTo>
                  <a:lnTo>
                    <a:pt x="5688" y="9479"/>
                  </a:lnTo>
                  <a:lnTo>
                    <a:pt x="5733" y="9569"/>
                  </a:lnTo>
                  <a:lnTo>
                    <a:pt x="5823" y="9614"/>
                  </a:lnTo>
                  <a:lnTo>
                    <a:pt x="5959" y="9614"/>
                  </a:lnTo>
                  <a:lnTo>
                    <a:pt x="6004" y="9569"/>
                  </a:lnTo>
                  <a:lnTo>
                    <a:pt x="6094" y="9524"/>
                  </a:lnTo>
                  <a:lnTo>
                    <a:pt x="6139" y="9389"/>
                  </a:lnTo>
                  <a:lnTo>
                    <a:pt x="6139" y="9118"/>
                  </a:lnTo>
                  <a:lnTo>
                    <a:pt x="6094" y="9028"/>
                  </a:lnTo>
                  <a:lnTo>
                    <a:pt x="6049" y="8937"/>
                  </a:lnTo>
                  <a:lnTo>
                    <a:pt x="6004" y="8892"/>
                  </a:lnTo>
                  <a:close/>
                  <a:moveTo>
                    <a:pt x="9795" y="9253"/>
                  </a:moveTo>
                  <a:lnTo>
                    <a:pt x="9705" y="9343"/>
                  </a:lnTo>
                  <a:lnTo>
                    <a:pt x="9660" y="9434"/>
                  </a:lnTo>
                  <a:lnTo>
                    <a:pt x="9660" y="9524"/>
                  </a:lnTo>
                  <a:lnTo>
                    <a:pt x="9660" y="9614"/>
                  </a:lnTo>
                  <a:lnTo>
                    <a:pt x="9705" y="9659"/>
                  </a:lnTo>
                  <a:lnTo>
                    <a:pt x="9795" y="9705"/>
                  </a:lnTo>
                  <a:lnTo>
                    <a:pt x="11555" y="9705"/>
                  </a:lnTo>
                  <a:lnTo>
                    <a:pt x="11691" y="9659"/>
                  </a:lnTo>
                  <a:lnTo>
                    <a:pt x="11736" y="9614"/>
                  </a:lnTo>
                  <a:lnTo>
                    <a:pt x="11781" y="9524"/>
                  </a:lnTo>
                  <a:lnTo>
                    <a:pt x="11781" y="9434"/>
                  </a:lnTo>
                  <a:lnTo>
                    <a:pt x="11736" y="9343"/>
                  </a:lnTo>
                  <a:lnTo>
                    <a:pt x="11646" y="9253"/>
                  </a:lnTo>
                  <a:close/>
                  <a:moveTo>
                    <a:pt x="4153" y="10066"/>
                  </a:moveTo>
                  <a:lnTo>
                    <a:pt x="4063" y="10111"/>
                  </a:lnTo>
                  <a:lnTo>
                    <a:pt x="4018" y="10201"/>
                  </a:lnTo>
                  <a:lnTo>
                    <a:pt x="3973" y="10291"/>
                  </a:lnTo>
                  <a:lnTo>
                    <a:pt x="3973" y="10562"/>
                  </a:lnTo>
                  <a:lnTo>
                    <a:pt x="4018" y="10652"/>
                  </a:lnTo>
                  <a:lnTo>
                    <a:pt x="4063" y="10743"/>
                  </a:lnTo>
                  <a:lnTo>
                    <a:pt x="4153" y="10788"/>
                  </a:lnTo>
                  <a:lnTo>
                    <a:pt x="4289" y="10788"/>
                  </a:lnTo>
                  <a:lnTo>
                    <a:pt x="4334" y="10743"/>
                  </a:lnTo>
                  <a:lnTo>
                    <a:pt x="4424" y="10698"/>
                  </a:lnTo>
                  <a:lnTo>
                    <a:pt x="4469" y="10562"/>
                  </a:lnTo>
                  <a:lnTo>
                    <a:pt x="4469" y="10291"/>
                  </a:lnTo>
                  <a:lnTo>
                    <a:pt x="4424" y="10201"/>
                  </a:lnTo>
                  <a:lnTo>
                    <a:pt x="4379" y="10111"/>
                  </a:lnTo>
                  <a:lnTo>
                    <a:pt x="4334" y="10066"/>
                  </a:lnTo>
                  <a:close/>
                  <a:moveTo>
                    <a:pt x="4966" y="10066"/>
                  </a:moveTo>
                  <a:lnTo>
                    <a:pt x="4875" y="10111"/>
                  </a:lnTo>
                  <a:lnTo>
                    <a:pt x="4830" y="10201"/>
                  </a:lnTo>
                  <a:lnTo>
                    <a:pt x="4830" y="10291"/>
                  </a:lnTo>
                  <a:lnTo>
                    <a:pt x="4830" y="10562"/>
                  </a:lnTo>
                  <a:lnTo>
                    <a:pt x="4830" y="10652"/>
                  </a:lnTo>
                  <a:lnTo>
                    <a:pt x="4921" y="10743"/>
                  </a:lnTo>
                  <a:lnTo>
                    <a:pt x="5011" y="10788"/>
                  </a:lnTo>
                  <a:lnTo>
                    <a:pt x="5101" y="10788"/>
                  </a:lnTo>
                  <a:lnTo>
                    <a:pt x="5191" y="10743"/>
                  </a:lnTo>
                  <a:lnTo>
                    <a:pt x="5237" y="10698"/>
                  </a:lnTo>
                  <a:lnTo>
                    <a:pt x="5282" y="10562"/>
                  </a:lnTo>
                  <a:lnTo>
                    <a:pt x="5282" y="10291"/>
                  </a:lnTo>
                  <a:lnTo>
                    <a:pt x="5282" y="10201"/>
                  </a:lnTo>
                  <a:lnTo>
                    <a:pt x="5237" y="10111"/>
                  </a:lnTo>
                  <a:lnTo>
                    <a:pt x="5146" y="10066"/>
                  </a:lnTo>
                  <a:close/>
                  <a:moveTo>
                    <a:pt x="5823" y="10066"/>
                  </a:moveTo>
                  <a:lnTo>
                    <a:pt x="5733" y="10111"/>
                  </a:lnTo>
                  <a:lnTo>
                    <a:pt x="5688" y="10201"/>
                  </a:lnTo>
                  <a:lnTo>
                    <a:pt x="5643" y="10291"/>
                  </a:lnTo>
                  <a:lnTo>
                    <a:pt x="5643" y="10562"/>
                  </a:lnTo>
                  <a:lnTo>
                    <a:pt x="5688" y="10652"/>
                  </a:lnTo>
                  <a:lnTo>
                    <a:pt x="5733" y="10743"/>
                  </a:lnTo>
                  <a:lnTo>
                    <a:pt x="5823" y="10788"/>
                  </a:lnTo>
                  <a:lnTo>
                    <a:pt x="5959" y="10788"/>
                  </a:lnTo>
                  <a:lnTo>
                    <a:pt x="6004" y="10743"/>
                  </a:lnTo>
                  <a:lnTo>
                    <a:pt x="6094" y="10698"/>
                  </a:lnTo>
                  <a:lnTo>
                    <a:pt x="6139" y="10517"/>
                  </a:lnTo>
                  <a:lnTo>
                    <a:pt x="6139" y="10291"/>
                  </a:lnTo>
                  <a:lnTo>
                    <a:pt x="6094" y="10201"/>
                  </a:lnTo>
                  <a:lnTo>
                    <a:pt x="6049" y="10111"/>
                  </a:lnTo>
                  <a:lnTo>
                    <a:pt x="6004" y="10066"/>
                  </a:lnTo>
                  <a:close/>
                  <a:moveTo>
                    <a:pt x="9795" y="10382"/>
                  </a:moveTo>
                  <a:lnTo>
                    <a:pt x="9705" y="10427"/>
                  </a:lnTo>
                  <a:lnTo>
                    <a:pt x="9660" y="10517"/>
                  </a:lnTo>
                  <a:lnTo>
                    <a:pt x="9660" y="10607"/>
                  </a:lnTo>
                  <a:lnTo>
                    <a:pt x="9660" y="10698"/>
                  </a:lnTo>
                  <a:lnTo>
                    <a:pt x="9705" y="10788"/>
                  </a:lnTo>
                  <a:lnTo>
                    <a:pt x="9795" y="10833"/>
                  </a:lnTo>
                  <a:lnTo>
                    <a:pt x="11555" y="10833"/>
                  </a:lnTo>
                  <a:lnTo>
                    <a:pt x="11691" y="10788"/>
                  </a:lnTo>
                  <a:lnTo>
                    <a:pt x="11736" y="10698"/>
                  </a:lnTo>
                  <a:lnTo>
                    <a:pt x="11781" y="10652"/>
                  </a:lnTo>
                  <a:lnTo>
                    <a:pt x="11781" y="10517"/>
                  </a:lnTo>
                  <a:lnTo>
                    <a:pt x="11736" y="10427"/>
                  </a:lnTo>
                  <a:lnTo>
                    <a:pt x="11646" y="10382"/>
                  </a:lnTo>
                  <a:close/>
                  <a:moveTo>
                    <a:pt x="2213" y="9840"/>
                  </a:moveTo>
                  <a:lnTo>
                    <a:pt x="2574" y="9885"/>
                  </a:lnTo>
                  <a:lnTo>
                    <a:pt x="2890" y="10066"/>
                  </a:lnTo>
                  <a:lnTo>
                    <a:pt x="2980" y="10156"/>
                  </a:lnTo>
                  <a:lnTo>
                    <a:pt x="3115" y="10291"/>
                  </a:lnTo>
                  <a:lnTo>
                    <a:pt x="3160" y="10427"/>
                  </a:lnTo>
                  <a:lnTo>
                    <a:pt x="3205" y="10607"/>
                  </a:lnTo>
                  <a:lnTo>
                    <a:pt x="3160" y="10788"/>
                  </a:lnTo>
                  <a:lnTo>
                    <a:pt x="3115" y="10923"/>
                  </a:lnTo>
                  <a:lnTo>
                    <a:pt x="2980" y="11059"/>
                  </a:lnTo>
                  <a:lnTo>
                    <a:pt x="2890" y="11149"/>
                  </a:lnTo>
                  <a:lnTo>
                    <a:pt x="2574" y="11284"/>
                  </a:lnTo>
                  <a:lnTo>
                    <a:pt x="2213" y="11329"/>
                  </a:lnTo>
                  <a:lnTo>
                    <a:pt x="2032" y="11329"/>
                  </a:lnTo>
                  <a:lnTo>
                    <a:pt x="1851" y="11284"/>
                  </a:lnTo>
                  <a:lnTo>
                    <a:pt x="1671" y="11194"/>
                  </a:lnTo>
                  <a:lnTo>
                    <a:pt x="1535" y="11104"/>
                  </a:lnTo>
                  <a:lnTo>
                    <a:pt x="1400" y="11013"/>
                  </a:lnTo>
                  <a:lnTo>
                    <a:pt x="1310" y="10878"/>
                  </a:lnTo>
                  <a:lnTo>
                    <a:pt x="1265" y="10743"/>
                  </a:lnTo>
                  <a:lnTo>
                    <a:pt x="1265" y="10607"/>
                  </a:lnTo>
                  <a:lnTo>
                    <a:pt x="1265" y="10472"/>
                  </a:lnTo>
                  <a:lnTo>
                    <a:pt x="1310" y="10336"/>
                  </a:lnTo>
                  <a:lnTo>
                    <a:pt x="1400" y="10201"/>
                  </a:lnTo>
                  <a:lnTo>
                    <a:pt x="1535" y="10111"/>
                  </a:lnTo>
                  <a:lnTo>
                    <a:pt x="1671" y="9975"/>
                  </a:lnTo>
                  <a:lnTo>
                    <a:pt x="1851" y="9930"/>
                  </a:lnTo>
                  <a:lnTo>
                    <a:pt x="2032" y="9885"/>
                  </a:lnTo>
                  <a:lnTo>
                    <a:pt x="2213" y="9840"/>
                  </a:lnTo>
                  <a:close/>
                  <a:moveTo>
                    <a:pt x="7945" y="9840"/>
                  </a:moveTo>
                  <a:lnTo>
                    <a:pt x="8261" y="9885"/>
                  </a:lnTo>
                  <a:lnTo>
                    <a:pt x="8577" y="10066"/>
                  </a:lnTo>
                  <a:lnTo>
                    <a:pt x="8712" y="10156"/>
                  </a:lnTo>
                  <a:lnTo>
                    <a:pt x="8802" y="10291"/>
                  </a:lnTo>
                  <a:lnTo>
                    <a:pt x="8892" y="10427"/>
                  </a:lnTo>
                  <a:lnTo>
                    <a:pt x="8892" y="10607"/>
                  </a:lnTo>
                  <a:lnTo>
                    <a:pt x="8892" y="10788"/>
                  </a:lnTo>
                  <a:lnTo>
                    <a:pt x="8802" y="10923"/>
                  </a:lnTo>
                  <a:lnTo>
                    <a:pt x="8712" y="11059"/>
                  </a:lnTo>
                  <a:lnTo>
                    <a:pt x="8577" y="11149"/>
                  </a:lnTo>
                  <a:lnTo>
                    <a:pt x="8261" y="11284"/>
                  </a:lnTo>
                  <a:lnTo>
                    <a:pt x="7945" y="11329"/>
                  </a:lnTo>
                  <a:lnTo>
                    <a:pt x="7719" y="11329"/>
                  </a:lnTo>
                  <a:lnTo>
                    <a:pt x="7538" y="11284"/>
                  </a:lnTo>
                  <a:lnTo>
                    <a:pt x="7358" y="11194"/>
                  </a:lnTo>
                  <a:lnTo>
                    <a:pt x="7222" y="11104"/>
                  </a:lnTo>
                  <a:lnTo>
                    <a:pt x="7132" y="11013"/>
                  </a:lnTo>
                  <a:lnTo>
                    <a:pt x="7042" y="10878"/>
                  </a:lnTo>
                  <a:lnTo>
                    <a:pt x="6997" y="10743"/>
                  </a:lnTo>
                  <a:lnTo>
                    <a:pt x="6952" y="10607"/>
                  </a:lnTo>
                  <a:lnTo>
                    <a:pt x="6997" y="10472"/>
                  </a:lnTo>
                  <a:lnTo>
                    <a:pt x="7042" y="10336"/>
                  </a:lnTo>
                  <a:lnTo>
                    <a:pt x="7132" y="10201"/>
                  </a:lnTo>
                  <a:lnTo>
                    <a:pt x="7222" y="10111"/>
                  </a:lnTo>
                  <a:lnTo>
                    <a:pt x="7358" y="9975"/>
                  </a:lnTo>
                  <a:lnTo>
                    <a:pt x="7538" y="9930"/>
                  </a:lnTo>
                  <a:lnTo>
                    <a:pt x="7719" y="9885"/>
                  </a:lnTo>
                  <a:lnTo>
                    <a:pt x="7945" y="9840"/>
                  </a:lnTo>
                  <a:close/>
                  <a:moveTo>
                    <a:pt x="13541" y="9840"/>
                  </a:moveTo>
                  <a:lnTo>
                    <a:pt x="13857" y="9885"/>
                  </a:lnTo>
                  <a:lnTo>
                    <a:pt x="14173" y="10066"/>
                  </a:lnTo>
                  <a:lnTo>
                    <a:pt x="14309" y="10156"/>
                  </a:lnTo>
                  <a:lnTo>
                    <a:pt x="14399" y="10291"/>
                  </a:lnTo>
                  <a:lnTo>
                    <a:pt x="14489" y="10427"/>
                  </a:lnTo>
                  <a:lnTo>
                    <a:pt x="14534" y="10607"/>
                  </a:lnTo>
                  <a:lnTo>
                    <a:pt x="14489" y="10743"/>
                  </a:lnTo>
                  <a:lnTo>
                    <a:pt x="14444" y="10878"/>
                  </a:lnTo>
                  <a:lnTo>
                    <a:pt x="14354" y="11013"/>
                  </a:lnTo>
                  <a:lnTo>
                    <a:pt x="14264" y="11104"/>
                  </a:lnTo>
                  <a:lnTo>
                    <a:pt x="14083" y="11194"/>
                  </a:lnTo>
                  <a:lnTo>
                    <a:pt x="13948" y="11284"/>
                  </a:lnTo>
                  <a:lnTo>
                    <a:pt x="13722" y="11329"/>
                  </a:lnTo>
                  <a:lnTo>
                    <a:pt x="13541" y="11329"/>
                  </a:lnTo>
                  <a:lnTo>
                    <a:pt x="13225" y="11284"/>
                  </a:lnTo>
                  <a:lnTo>
                    <a:pt x="12910" y="11149"/>
                  </a:lnTo>
                  <a:lnTo>
                    <a:pt x="12774" y="11059"/>
                  </a:lnTo>
                  <a:lnTo>
                    <a:pt x="12684" y="10923"/>
                  </a:lnTo>
                  <a:lnTo>
                    <a:pt x="12594" y="10788"/>
                  </a:lnTo>
                  <a:lnTo>
                    <a:pt x="12548" y="10607"/>
                  </a:lnTo>
                  <a:lnTo>
                    <a:pt x="12594" y="10427"/>
                  </a:lnTo>
                  <a:lnTo>
                    <a:pt x="12684" y="10291"/>
                  </a:lnTo>
                  <a:lnTo>
                    <a:pt x="12774" y="10156"/>
                  </a:lnTo>
                  <a:lnTo>
                    <a:pt x="12910" y="10066"/>
                  </a:lnTo>
                  <a:lnTo>
                    <a:pt x="13225" y="9885"/>
                  </a:lnTo>
                  <a:lnTo>
                    <a:pt x="13541" y="9840"/>
                  </a:lnTo>
                  <a:close/>
                  <a:moveTo>
                    <a:pt x="4153" y="11239"/>
                  </a:moveTo>
                  <a:lnTo>
                    <a:pt x="4063" y="11284"/>
                  </a:lnTo>
                  <a:lnTo>
                    <a:pt x="4018" y="11329"/>
                  </a:lnTo>
                  <a:lnTo>
                    <a:pt x="3973" y="11465"/>
                  </a:lnTo>
                  <a:lnTo>
                    <a:pt x="3973" y="11736"/>
                  </a:lnTo>
                  <a:lnTo>
                    <a:pt x="4018" y="11826"/>
                  </a:lnTo>
                  <a:lnTo>
                    <a:pt x="4063" y="11871"/>
                  </a:lnTo>
                  <a:lnTo>
                    <a:pt x="4153" y="11916"/>
                  </a:lnTo>
                  <a:lnTo>
                    <a:pt x="4244" y="11961"/>
                  </a:lnTo>
                  <a:lnTo>
                    <a:pt x="4334" y="11916"/>
                  </a:lnTo>
                  <a:lnTo>
                    <a:pt x="4379" y="11871"/>
                  </a:lnTo>
                  <a:lnTo>
                    <a:pt x="4424" y="11826"/>
                  </a:lnTo>
                  <a:lnTo>
                    <a:pt x="4469" y="11736"/>
                  </a:lnTo>
                  <a:lnTo>
                    <a:pt x="4469" y="11465"/>
                  </a:lnTo>
                  <a:lnTo>
                    <a:pt x="4424" y="11284"/>
                  </a:lnTo>
                  <a:lnTo>
                    <a:pt x="4334" y="11239"/>
                  </a:lnTo>
                  <a:close/>
                  <a:moveTo>
                    <a:pt x="5011" y="11239"/>
                  </a:moveTo>
                  <a:lnTo>
                    <a:pt x="4921" y="11284"/>
                  </a:lnTo>
                  <a:lnTo>
                    <a:pt x="4830" y="11329"/>
                  </a:lnTo>
                  <a:lnTo>
                    <a:pt x="4830" y="11465"/>
                  </a:lnTo>
                  <a:lnTo>
                    <a:pt x="4830" y="11736"/>
                  </a:lnTo>
                  <a:lnTo>
                    <a:pt x="4830" y="11826"/>
                  </a:lnTo>
                  <a:lnTo>
                    <a:pt x="4875" y="11871"/>
                  </a:lnTo>
                  <a:lnTo>
                    <a:pt x="4966" y="11916"/>
                  </a:lnTo>
                  <a:lnTo>
                    <a:pt x="5056" y="11961"/>
                  </a:lnTo>
                  <a:lnTo>
                    <a:pt x="5146" y="11916"/>
                  </a:lnTo>
                  <a:lnTo>
                    <a:pt x="5237" y="11871"/>
                  </a:lnTo>
                  <a:lnTo>
                    <a:pt x="5282" y="11826"/>
                  </a:lnTo>
                  <a:lnTo>
                    <a:pt x="5282" y="11736"/>
                  </a:lnTo>
                  <a:lnTo>
                    <a:pt x="5282" y="11465"/>
                  </a:lnTo>
                  <a:lnTo>
                    <a:pt x="5237" y="11284"/>
                  </a:lnTo>
                  <a:lnTo>
                    <a:pt x="5191" y="11239"/>
                  </a:lnTo>
                  <a:close/>
                  <a:moveTo>
                    <a:pt x="5823" y="11239"/>
                  </a:moveTo>
                  <a:lnTo>
                    <a:pt x="5733" y="11284"/>
                  </a:lnTo>
                  <a:lnTo>
                    <a:pt x="5688" y="11329"/>
                  </a:lnTo>
                  <a:lnTo>
                    <a:pt x="5643" y="11465"/>
                  </a:lnTo>
                  <a:lnTo>
                    <a:pt x="5643" y="11736"/>
                  </a:lnTo>
                  <a:lnTo>
                    <a:pt x="5688" y="11826"/>
                  </a:lnTo>
                  <a:lnTo>
                    <a:pt x="5733" y="11871"/>
                  </a:lnTo>
                  <a:lnTo>
                    <a:pt x="5823" y="11916"/>
                  </a:lnTo>
                  <a:lnTo>
                    <a:pt x="5914" y="11961"/>
                  </a:lnTo>
                  <a:lnTo>
                    <a:pt x="6004" y="11916"/>
                  </a:lnTo>
                  <a:lnTo>
                    <a:pt x="6049" y="11871"/>
                  </a:lnTo>
                  <a:lnTo>
                    <a:pt x="6094" y="11826"/>
                  </a:lnTo>
                  <a:lnTo>
                    <a:pt x="6139" y="11736"/>
                  </a:lnTo>
                  <a:lnTo>
                    <a:pt x="6139" y="11465"/>
                  </a:lnTo>
                  <a:lnTo>
                    <a:pt x="6094" y="11284"/>
                  </a:lnTo>
                  <a:lnTo>
                    <a:pt x="6004" y="11239"/>
                  </a:lnTo>
                  <a:close/>
                  <a:moveTo>
                    <a:pt x="9885" y="11465"/>
                  </a:moveTo>
                  <a:lnTo>
                    <a:pt x="9795" y="11510"/>
                  </a:lnTo>
                  <a:lnTo>
                    <a:pt x="9705" y="11555"/>
                  </a:lnTo>
                  <a:lnTo>
                    <a:pt x="9660" y="11600"/>
                  </a:lnTo>
                  <a:lnTo>
                    <a:pt x="9660" y="11690"/>
                  </a:lnTo>
                  <a:lnTo>
                    <a:pt x="9660" y="11781"/>
                  </a:lnTo>
                  <a:lnTo>
                    <a:pt x="9705" y="11871"/>
                  </a:lnTo>
                  <a:lnTo>
                    <a:pt x="9795" y="11916"/>
                  </a:lnTo>
                  <a:lnTo>
                    <a:pt x="9885" y="11961"/>
                  </a:lnTo>
                  <a:lnTo>
                    <a:pt x="11555" y="11961"/>
                  </a:lnTo>
                  <a:lnTo>
                    <a:pt x="11646" y="11916"/>
                  </a:lnTo>
                  <a:lnTo>
                    <a:pt x="11736" y="11871"/>
                  </a:lnTo>
                  <a:lnTo>
                    <a:pt x="11781" y="11781"/>
                  </a:lnTo>
                  <a:lnTo>
                    <a:pt x="11781" y="11690"/>
                  </a:lnTo>
                  <a:lnTo>
                    <a:pt x="11736" y="11600"/>
                  </a:lnTo>
                  <a:lnTo>
                    <a:pt x="11691" y="11555"/>
                  </a:lnTo>
                  <a:lnTo>
                    <a:pt x="11646" y="11510"/>
                  </a:lnTo>
                  <a:lnTo>
                    <a:pt x="11555" y="11465"/>
                  </a:lnTo>
                  <a:close/>
                  <a:moveTo>
                    <a:pt x="2890" y="11645"/>
                  </a:moveTo>
                  <a:lnTo>
                    <a:pt x="2890" y="12458"/>
                  </a:lnTo>
                  <a:lnTo>
                    <a:pt x="2438" y="12458"/>
                  </a:lnTo>
                  <a:lnTo>
                    <a:pt x="2438" y="11781"/>
                  </a:lnTo>
                  <a:lnTo>
                    <a:pt x="2664" y="11736"/>
                  </a:lnTo>
                  <a:lnTo>
                    <a:pt x="2890" y="11645"/>
                  </a:lnTo>
                  <a:close/>
                  <a:moveTo>
                    <a:pt x="7222" y="11645"/>
                  </a:moveTo>
                  <a:lnTo>
                    <a:pt x="7448" y="11736"/>
                  </a:lnTo>
                  <a:lnTo>
                    <a:pt x="7719" y="11781"/>
                  </a:lnTo>
                  <a:lnTo>
                    <a:pt x="7719" y="12458"/>
                  </a:lnTo>
                  <a:lnTo>
                    <a:pt x="7222" y="12458"/>
                  </a:lnTo>
                  <a:lnTo>
                    <a:pt x="7222" y="11645"/>
                  </a:lnTo>
                  <a:close/>
                  <a:moveTo>
                    <a:pt x="8577" y="11690"/>
                  </a:moveTo>
                  <a:lnTo>
                    <a:pt x="8577" y="12458"/>
                  </a:lnTo>
                  <a:lnTo>
                    <a:pt x="8170" y="12458"/>
                  </a:lnTo>
                  <a:lnTo>
                    <a:pt x="8170" y="11781"/>
                  </a:lnTo>
                  <a:lnTo>
                    <a:pt x="8577" y="11690"/>
                  </a:lnTo>
                  <a:close/>
                  <a:moveTo>
                    <a:pt x="12864" y="11645"/>
                  </a:moveTo>
                  <a:lnTo>
                    <a:pt x="13090" y="11736"/>
                  </a:lnTo>
                  <a:lnTo>
                    <a:pt x="13316" y="11781"/>
                  </a:lnTo>
                  <a:lnTo>
                    <a:pt x="13316" y="12458"/>
                  </a:lnTo>
                  <a:lnTo>
                    <a:pt x="12864" y="12458"/>
                  </a:lnTo>
                  <a:lnTo>
                    <a:pt x="12864" y="11645"/>
                  </a:lnTo>
                  <a:close/>
                  <a:moveTo>
                    <a:pt x="15257" y="12909"/>
                  </a:moveTo>
                  <a:lnTo>
                    <a:pt x="15302" y="12954"/>
                  </a:lnTo>
                  <a:lnTo>
                    <a:pt x="15347" y="13045"/>
                  </a:lnTo>
                  <a:lnTo>
                    <a:pt x="15392" y="13135"/>
                  </a:lnTo>
                  <a:lnTo>
                    <a:pt x="15347" y="13180"/>
                  </a:lnTo>
                  <a:lnTo>
                    <a:pt x="15302" y="13270"/>
                  </a:lnTo>
                  <a:lnTo>
                    <a:pt x="15257" y="13315"/>
                  </a:lnTo>
                  <a:lnTo>
                    <a:pt x="588" y="13315"/>
                  </a:lnTo>
                  <a:lnTo>
                    <a:pt x="543" y="13270"/>
                  </a:lnTo>
                  <a:lnTo>
                    <a:pt x="497" y="13180"/>
                  </a:lnTo>
                  <a:lnTo>
                    <a:pt x="452" y="13135"/>
                  </a:lnTo>
                  <a:lnTo>
                    <a:pt x="497" y="13045"/>
                  </a:lnTo>
                  <a:lnTo>
                    <a:pt x="543" y="12954"/>
                  </a:lnTo>
                  <a:lnTo>
                    <a:pt x="588" y="12909"/>
                  </a:lnTo>
                  <a:close/>
                  <a:moveTo>
                    <a:pt x="10743" y="1"/>
                  </a:moveTo>
                  <a:lnTo>
                    <a:pt x="10653" y="46"/>
                  </a:lnTo>
                  <a:lnTo>
                    <a:pt x="10562" y="91"/>
                  </a:lnTo>
                  <a:lnTo>
                    <a:pt x="10517" y="136"/>
                  </a:lnTo>
                  <a:lnTo>
                    <a:pt x="10472" y="271"/>
                  </a:lnTo>
                  <a:lnTo>
                    <a:pt x="10472" y="2122"/>
                  </a:lnTo>
                  <a:lnTo>
                    <a:pt x="9840" y="2257"/>
                  </a:lnTo>
                  <a:lnTo>
                    <a:pt x="9750" y="2257"/>
                  </a:lnTo>
                  <a:lnTo>
                    <a:pt x="9660" y="2302"/>
                  </a:lnTo>
                  <a:lnTo>
                    <a:pt x="9615" y="2393"/>
                  </a:lnTo>
                  <a:lnTo>
                    <a:pt x="9615" y="2483"/>
                  </a:lnTo>
                  <a:lnTo>
                    <a:pt x="9615" y="3250"/>
                  </a:lnTo>
                  <a:lnTo>
                    <a:pt x="8802" y="3070"/>
                  </a:lnTo>
                  <a:lnTo>
                    <a:pt x="8712" y="3070"/>
                  </a:lnTo>
                  <a:lnTo>
                    <a:pt x="8622" y="3115"/>
                  </a:lnTo>
                  <a:lnTo>
                    <a:pt x="8577" y="3205"/>
                  </a:lnTo>
                  <a:lnTo>
                    <a:pt x="8531" y="3295"/>
                  </a:lnTo>
                  <a:lnTo>
                    <a:pt x="8531" y="4198"/>
                  </a:lnTo>
                  <a:lnTo>
                    <a:pt x="8577" y="4288"/>
                  </a:lnTo>
                  <a:lnTo>
                    <a:pt x="8622" y="4379"/>
                  </a:lnTo>
                  <a:lnTo>
                    <a:pt x="8712" y="4424"/>
                  </a:lnTo>
                  <a:lnTo>
                    <a:pt x="8892" y="4424"/>
                  </a:lnTo>
                  <a:lnTo>
                    <a:pt x="8938" y="4333"/>
                  </a:lnTo>
                  <a:lnTo>
                    <a:pt x="8983" y="4288"/>
                  </a:lnTo>
                  <a:lnTo>
                    <a:pt x="8983" y="4198"/>
                  </a:lnTo>
                  <a:lnTo>
                    <a:pt x="8983" y="3566"/>
                  </a:lnTo>
                  <a:lnTo>
                    <a:pt x="12413" y="4288"/>
                  </a:lnTo>
                  <a:lnTo>
                    <a:pt x="12413" y="9840"/>
                  </a:lnTo>
                  <a:lnTo>
                    <a:pt x="12278" y="10020"/>
                  </a:lnTo>
                  <a:lnTo>
                    <a:pt x="12187" y="10201"/>
                  </a:lnTo>
                  <a:lnTo>
                    <a:pt x="12142" y="10382"/>
                  </a:lnTo>
                  <a:lnTo>
                    <a:pt x="12097" y="10607"/>
                  </a:lnTo>
                  <a:lnTo>
                    <a:pt x="12142" y="10788"/>
                  </a:lnTo>
                  <a:lnTo>
                    <a:pt x="12187" y="11013"/>
                  </a:lnTo>
                  <a:lnTo>
                    <a:pt x="12278" y="11194"/>
                  </a:lnTo>
                  <a:lnTo>
                    <a:pt x="12413" y="11329"/>
                  </a:lnTo>
                  <a:lnTo>
                    <a:pt x="12413" y="12458"/>
                  </a:lnTo>
                  <a:lnTo>
                    <a:pt x="8983" y="12458"/>
                  </a:lnTo>
                  <a:lnTo>
                    <a:pt x="8983" y="11375"/>
                  </a:lnTo>
                  <a:lnTo>
                    <a:pt x="9163" y="11194"/>
                  </a:lnTo>
                  <a:lnTo>
                    <a:pt x="9254" y="11013"/>
                  </a:lnTo>
                  <a:lnTo>
                    <a:pt x="9344" y="10833"/>
                  </a:lnTo>
                  <a:lnTo>
                    <a:pt x="9344" y="10607"/>
                  </a:lnTo>
                  <a:lnTo>
                    <a:pt x="9344" y="10382"/>
                  </a:lnTo>
                  <a:lnTo>
                    <a:pt x="9254" y="10156"/>
                  </a:lnTo>
                  <a:lnTo>
                    <a:pt x="9163" y="9975"/>
                  </a:lnTo>
                  <a:lnTo>
                    <a:pt x="8983" y="9795"/>
                  </a:lnTo>
                  <a:lnTo>
                    <a:pt x="8983" y="5236"/>
                  </a:lnTo>
                  <a:lnTo>
                    <a:pt x="8983" y="5146"/>
                  </a:lnTo>
                  <a:lnTo>
                    <a:pt x="8938" y="5056"/>
                  </a:lnTo>
                  <a:lnTo>
                    <a:pt x="8847" y="5011"/>
                  </a:lnTo>
                  <a:lnTo>
                    <a:pt x="8757" y="5011"/>
                  </a:lnTo>
                  <a:lnTo>
                    <a:pt x="8667" y="5056"/>
                  </a:lnTo>
                  <a:lnTo>
                    <a:pt x="8577" y="5101"/>
                  </a:lnTo>
                  <a:lnTo>
                    <a:pt x="8577" y="5191"/>
                  </a:lnTo>
                  <a:lnTo>
                    <a:pt x="8531" y="5236"/>
                  </a:lnTo>
                  <a:lnTo>
                    <a:pt x="8531" y="9524"/>
                  </a:lnTo>
                  <a:lnTo>
                    <a:pt x="8261" y="9434"/>
                  </a:lnTo>
                  <a:lnTo>
                    <a:pt x="7900" y="9389"/>
                  </a:lnTo>
                  <a:lnTo>
                    <a:pt x="7538" y="9434"/>
                  </a:lnTo>
                  <a:lnTo>
                    <a:pt x="7222" y="9569"/>
                  </a:lnTo>
                  <a:lnTo>
                    <a:pt x="7222" y="5056"/>
                  </a:lnTo>
                  <a:lnTo>
                    <a:pt x="7177" y="4965"/>
                  </a:lnTo>
                  <a:lnTo>
                    <a:pt x="7132" y="4875"/>
                  </a:lnTo>
                  <a:lnTo>
                    <a:pt x="7042" y="4830"/>
                  </a:lnTo>
                  <a:lnTo>
                    <a:pt x="6952" y="4830"/>
                  </a:lnTo>
                  <a:lnTo>
                    <a:pt x="6139" y="5011"/>
                  </a:lnTo>
                  <a:lnTo>
                    <a:pt x="6139" y="4198"/>
                  </a:lnTo>
                  <a:lnTo>
                    <a:pt x="6094" y="4153"/>
                  </a:lnTo>
                  <a:lnTo>
                    <a:pt x="6049" y="4063"/>
                  </a:lnTo>
                  <a:lnTo>
                    <a:pt x="6004" y="4018"/>
                  </a:lnTo>
                  <a:lnTo>
                    <a:pt x="5914" y="3972"/>
                  </a:lnTo>
                  <a:lnTo>
                    <a:pt x="5282" y="3837"/>
                  </a:lnTo>
                  <a:lnTo>
                    <a:pt x="5282" y="1986"/>
                  </a:lnTo>
                  <a:lnTo>
                    <a:pt x="5282" y="1896"/>
                  </a:lnTo>
                  <a:lnTo>
                    <a:pt x="5237" y="1806"/>
                  </a:lnTo>
                  <a:lnTo>
                    <a:pt x="5146" y="1761"/>
                  </a:lnTo>
                  <a:lnTo>
                    <a:pt x="5011" y="1761"/>
                  </a:lnTo>
                  <a:lnTo>
                    <a:pt x="4966" y="1806"/>
                  </a:lnTo>
                  <a:lnTo>
                    <a:pt x="4875" y="1851"/>
                  </a:lnTo>
                  <a:lnTo>
                    <a:pt x="4830" y="1896"/>
                  </a:lnTo>
                  <a:lnTo>
                    <a:pt x="4830" y="1986"/>
                  </a:lnTo>
                  <a:lnTo>
                    <a:pt x="4830" y="3747"/>
                  </a:lnTo>
                  <a:lnTo>
                    <a:pt x="4289" y="3611"/>
                  </a:lnTo>
                  <a:lnTo>
                    <a:pt x="4153" y="3656"/>
                  </a:lnTo>
                  <a:lnTo>
                    <a:pt x="4063" y="3702"/>
                  </a:lnTo>
                  <a:lnTo>
                    <a:pt x="4018" y="3747"/>
                  </a:lnTo>
                  <a:lnTo>
                    <a:pt x="3973" y="3837"/>
                  </a:lnTo>
                  <a:lnTo>
                    <a:pt x="3973" y="5462"/>
                  </a:lnTo>
                  <a:lnTo>
                    <a:pt x="3115" y="5642"/>
                  </a:lnTo>
                  <a:lnTo>
                    <a:pt x="3025" y="5688"/>
                  </a:lnTo>
                  <a:lnTo>
                    <a:pt x="2980" y="5733"/>
                  </a:lnTo>
                  <a:lnTo>
                    <a:pt x="2935" y="5778"/>
                  </a:lnTo>
                  <a:lnTo>
                    <a:pt x="2890" y="5868"/>
                  </a:lnTo>
                  <a:lnTo>
                    <a:pt x="2890" y="6771"/>
                  </a:lnTo>
                  <a:lnTo>
                    <a:pt x="2935" y="6861"/>
                  </a:lnTo>
                  <a:lnTo>
                    <a:pt x="2980" y="6906"/>
                  </a:lnTo>
                  <a:lnTo>
                    <a:pt x="3025" y="6996"/>
                  </a:lnTo>
                  <a:lnTo>
                    <a:pt x="3205" y="6996"/>
                  </a:lnTo>
                  <a:lnTo>
                    <a:pt x="3296" y="6951"/>
                  </a:lnTo>
                  <a:lnTo>
                    <a:pt x="3341" y="6861"/>
                  </a:lnTo>
                  <a:lnTo>
                    <a:pt x="3341" y="6771"/>
                  </a:lnTo>
                  <a:lnTo>
                    <a:pt x="3341" y="6049"/>
                  </a:lnTo>
                  <a:lnTo>
                    <a:pt x="6726" y="5326"/>
                  </a:lnTo>
                  <a:lnTo>
                    <a:pt x="6726" y="9885"/>
                  </a:lnTo>
                  <a:lnTo>
                    <a:pt x="6636" y="10066"/>
                  </a:lnTo>
                  <a:lnTo>
                    <a:pt x="6545" y="10201"/>
                  </a:lnTo>
                  <a:lnTo>
                    <a:pt x="6500" y="10382"/>
                  </a:lnTo>
                  <a:lnTo>
                    <a:pt x="6500" y="10607"/>
                  </a:lnTo>
                  <a:lnTo>
                    <a:pt x="6500" y="10788"/>
                  </a:lnTo>
                  <a:lnTo>
                    <a:pt x="6545" y="10968"/>
                  </a:lnTo>
                  <a:lnTo>
                    <a:pt x="6636" y="11149"/>
                  </a:lnTo>
                  <a:lnTo>
                    <a:pt x="6726" y="11284"/>
                  </a:lnTo>
                  <a:lnTo>
                    <a:pt x="6726" y="12458"/>
                  </a:lnTo>
                  <a:lnTo>
                    <a:pt x="3341" y="12458"/>
                  </a:lnTo>
                  <a:lnTo>
                    <a:pt x="3341" y="11329"/>
                  </a:lnTo>
                  <a:lnTo>
                    <a:pt x="3476" y="11194"/>
                  </a:lnTo>
                  <a:lnTo>
                    <a:pt x="3567" y="11013"/>
                  </a:lnTo>
                  <a:lnTo>
                    <a:pt x="3612" y="10788"/>
                  </a:lnTo>
                  <a:lnTo>
                    <a:pt x="3657" y="10607"/>
                  </a:lnTo>
                  <a:lnTo>
                    <a:pt x="3612" y="10382"/>
                  </a:lnTo>
                  <a:lnTo>
                    <a:pt x="3567" y="10201"/>
                  </a:lnTo>
                  <a:lnTo>
                    <a:pt x="3476" y="10020"/>
                  </a:lnTo>
                  <a:lnTo>
                    <a:pt x="3341" y="9840"/>
                  </a:lnTo>
                  <a:lnTo>
                    <a:pt x="3341" y="7809"/>
                  </a:lnTo>
                  <a:lnTo>
                    <a:pt x="3341" y="7719"/>
                  </a:lnTo>
                  <a:lnTo>
                    <a:pt x="3251" y="7628"/>
                  </a:lnTo>
                  <a:lnTo>
                    <a:pt x="3205" y="7583"/>
                  </a:lnTo>
                  <a:lnTo>
                    <a:pt x="3070" y="7583"/>
                  </a:lnTo>
                  <a:lnTo>
                    <a:pt x="2980" y="7628"/>
                  </a:lnTo>
                  <a:lnTo>
                    <a:pt x="2935" y="7673"/>
                  </a:lnTo>
                  <a:lnTo>
                    <a:pt x="2890" y="7764"/>
                  </a:lnTo>
                  <a:lnTo>
                    <a:pt x="2890" y="7809"/>
                  </a:lnTo>
                  <a:lnTo>
                    <a:pt x="2890" y="9524"/>
                  </a:lnTo>
                  <a:lnTo>
                    <a:pt x="2574" y="9434"/>
                  </a:lnTo>
                  <a:lnTo>
                    <a:pt x="2213" y="9389"/>
                  </a:lnTo>
                  <a:lnTo>
                    <a:pt x="1942" y="9434"/>
                  </a:lnTo>
                  <a:lnTo>
                    <a:pt x="1671" y="9479"/>
                  </a:lnTo>
                  <a:lnTo>
                    <a:pt x="1445" y="9569"/>
                  </a:lnTo>
                  <a:lnTo>
                    <a:pt x="1220" y="9750"/>
                  </a:lnTo>
                  <a:lnTo>
                    <a:pt x="1039" y="9930"/>
                  </a:lnTo>
                  <a:lnTo>
                    <a:pt x="904" y="10111"/>
                  </a:lnTo>
                  <a:lnTo>
                    <a:pt x="813" y="10336"/>
                  </a:lnTo>
                  <a:lnTo>
                    <a:pt x="768" y="10607"/>
                  </a:lnTo>
                  <a:lnTo>
                    <a:pt x="813" y="10833"/>
                  </a:lnTo>
                  <a:lnTo>
                    <a:pt x="904" y="11059"/>
                  </a:lnTo>
                  <a:lnTo>
                    <a:pt x="1039" y="11284"/>
                  </a:lnTo>
                  <a:lnTo>
                    <a:pt x="1220" y="11465"/>
                  </a:lnTo>
                  <a:lnTo>
                    <a:pt x="1400" y="11600"/>
                  </a:lnTo>
                  <a:lnTo>
                    <a:pt x="1581" y="11690"/>
                  </a:lnTo>
                  <a:lnTo>
                    <a:pt x="1761" y="11736"/>
                  </a:lnTo>
                  <a:lnTo>
                    <a:pt x="1987" y="11781"/>
                  </a:lnTo>
                  <a:lnTo>
                    <a:pt x="1987" y="12458"/>
                  </a:lnTo>
                  <a:lnTo>
                    <a:pt x="543" y="12458"/>
                  </a:lnTo>
                  <a:lnTo>
                    <a:pt x="407" y="12503"/>
                  </a:lnTo>
                  <a:lnTo>
                    <a:pt x="227" y="12638"/>
                  </a:lnTo>
                  <a:lnTo>
                    <a:pt x="46" y="12864"/>
                  </a:lnTo>
                  <a:lnTo>
                    <a:pt x="1" y="12999"/>
                  </a:lnTo>
                  <a:lnTo>
                    <a:pt x="1" y="13135"/>
                  </a:lnTo>
                  <a:lnTo>
                    <a:pt x="1" y="13270"/>
                  </a:lnTo>
                  <a:lnTo>
                    <a:pt x="46" y="13360"/>
                  </a:lnTo>
                  <a:lnTo>
                    <a:pt x="227" y="13586"/>
                  </a:lnTo>
                  <a:lnTo>
                    <a:pt x="407" y="13722"/>
                  </a:lnTo>
                  <a:lnTo>
                    <a:pt x="543" y="13767"/>
                  </a:lnTo>
                  <a:lnTo>
                    <a:pt x="678" y="13812"/>
                  </a:lnTo>
                  <a:lnTo>
                    <a:pt x="15166" y="13812"/>
                  </a:lnTo>
                  <a:lnTo>
                    <a:pt x="15302" y="13767"/>
                  </a:lnTo>
                  <a:lnTo>
                    <a:pt x="15392" y="13722"/>
                  </a:lnTo>
                  <a:lnTo>
                    <a:pt x="15618" y="13586"/>
                  </a:lnTo>
                  <a:lnTo>
                    <a:pt x="15798" y="13360"/>
                  </a:lnTo>
                  <a:lnTo>
                    <a:pt x="15798" y="13270"/>
                  </a:lnTo>
                  <a:lnTo>
                    <a:pt x="15843" y="13135"/>
                  </a:lnTo>
                  <a:lnTo>
                    <a:pt x="15798" y="12999"/>
                  </a:lnTo>
                  <a:lnTo>
                    <a:pt x="15798" y="12864"/>
                  </a:lnTo>
                  <a:lnTo>
                    <a:pt x="15618" y="12638"/>
                  </a:lnTo>
                  <a:lnTo>
                    <a:pt x="15392" y="12503"/>
                  </a:lnTo>
                  <a:lnTo>
                    <a:pt x="15302" y="12458"/>
                  </a:lnTo>
                  <a:lnTo>
                    <a:pt x="13767" y="12458"/>
                  </a:lnTo>
                  <a:lnTo>
                    <a:pt x="13767" y="11781"/>
                  </a:lnTo>
                  <a:lnTo>
                    <a:pt x="13993" y="11736"/>
                  </a:lnTo>
                  <a:lnTo>
                    <a:pt x="14173" y="11690"/>
                  </a:lnTo>
                  <a:lnTo>
                    <a:pt x="14354" y="11600"/>
                  </a:lnTo>
                  <a:lnTo>
                    <a:pt x="14534" y="11465"/>
                  </a:lnTo>
                  <a:lnTo>
                    <a:pt x="14715" y="11284"/>
                  </a:lnTo>
                  <a:lnTo>
                    <a:pt x="14850" y="11059"/>
                  </a:lnTo>
                  <a:lnTo>
                    <a:pt x="14941" y="10833"/>
                  </a:lnTo>
                  <a:lnTo>
                    <a:pt x="14986" y="10607"/>
                  </a:lnTo>
                  <a:lnTo>
                    <a:pt x="14941" y="10336"/>
                  </a:lnTo>
                  <a:lnTo>
                    <a:pt x="14850" y="10111"/>
                  </a:lnTo>
                  <a:lnTo>
                    <a:pt x="14715" y="9930"/>
                  </a:lnTo>
                  <a:lnTo>
                    <a:pt x="14534" y="9750"/>
                  </a:lnTo>
                  <a:lnTo>
                    <a:pt x="14309" y="9569"/>
                  </a:lnTo>
                  <a:lnTo>
                    <a:pt x="14083" y="9479"/>
                  </a:lnTo>
                  <a:lnTo>
                    <a:pt x="13812" y="9434"/>
                  </a:lnTo>
                  <a:lnTo>
                    <a:pt x="13541" y="9389"/>
                  </a:lnTo>
                  <a:lnTo>
                    <a:pt x="13180" y="9434"/>
                  </a:lnTo>
                  <a:lnTo>
                    <a:pt x="12864" y="9524"/>
                  </a:lnTo>
                  <a:lnTo>
                    <a:pt x="12864" y="4108"/>
                  </a:lnTo>
                  <a:lnTo>
                    <a:pt x="12864" y="4018"/>
                  </a:lnTo>
                  <a:lnTo>
                    <a:pt x="12819" y="3972"/>
                  </a:lnTo>
                  <a:lnTo>
                    <a:pt x="12729" y="3927"/>
                  </a:lnTo>
                  <a:lnTo>
                    <a:pt x="12684" y="3882"/>
                  </a:lnTo>
                  <a:lnTo>
                    <a:pt x="11781" y="3702"/>
                  </a:lnTo>
                  <a:lnTo>
                    <a:pt x="11781" y="2122"/>
                  </a:lnTo>
                  <a:lnTo>
                    <a:pt x="11781" y="2032"/>
                  </a:lnTo>
                  <a:lnTo>
                    <a:pt x="11691" y="1941"/>
                  </a:lnTo>
                  <a:lnTo>
                    <a:pt x="11601" y="1896"/>
                  </a:lnTo>
                  <a:lnTo>
                    <a:pt x="11510" y="1896"/>
                  </a:lnTo>
                  <a:lnTo>
                    <a:pt x="10969" y="2032"/>
                  </a:lnTo>
                  <a:lnTo>
                    <a:pt x="10969" y="271"/>
                  </a:lnTo>
                  <a:lnTo>
                    <a:pt x="10924" y="181"/>
                  </a:lnTo>
                  <a:lnTo>
                    <a:pt x="10878" y="91"/>
                  </a:lnTo>
                  <a:lnTo>
                    <a:pt x="10833" y="46"/>
                  </a:lnTo>
                  <a:lnTo>
                    <a:pt x="10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xfrm>
            <a:off x="752462" y="47486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Situation </a:t>
            </a:r>
            <a:r>
              <a:rPr lang="en-US" dirty="0"/>
              <a:t>Today</a:t>
            </a:r>
            <a:endParaRPr dirty="0"/>
          </a:p>
        </p:txBody>
      </p:sp>
      <p:pic>
        <p:nvPicPr>
          <p:cNvPr id="41" name="Picture 2" descr="Green man icon (png symbol)">
            <a:extLst>
              <a:ext uri="{FF2B5EF4-FFF2-40B4-BE49-F238E27FC236}">
                <a16:creationId xmlns:a16="http://schemas.microsoft.com/office/drawing/2014/main" id="{A6CDE278-772A-E449-A54D-4C81D7E70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0266" y="3873848"/>
            <a:ext cx="930876" cy="930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Gray man icon (png symbol)">
            <a:extLst>
              <a:ext uri="{FF2B5EF4-FFF2-40B4-BE49-F238E27FC236}">
                <a16:creationId xmlns:a16="http://schemas.microsoft.com/office/drawing/2014/main" id="{99A8CF9C-6617-AA4E-B1CB-79B066A51B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411" y="2981181"/>
            <a:ext cx="932400" cy="93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4" descr="Gray man icon (png symbol)">
            <a:extLst>
              <a:ext uri="{FF2B5EF4-FFF2-40B4-BE49-F238E27FC236}">
                <a16:creationId xmlns:a16="http://schemas.microsoft.com/office/drawing/2014/main" id="{20A55AA3-4FF6-104A-B73F-76434BDA9E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343" y="3205037"/>
            <a:ext cx="930875" cy="93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6" name="Picture 4" descr="Gray man icon (png symbol)">
            <a:extLst>
              <a:ext uri="{FF2B5EF4-FFF2-40B4-BE49-F238E27FC236}">
                <a16:creationId xmlns:a16="http://schemas.microsoft.com/office/drawing/2014/main" id="{4328BB52-A2F2-0D41-B419-A9FDE2BBD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473" y="1716943"/>
            <a:ext cx="930875" cy="93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Graphic 2" descr="Thought bubble with solid fill">
            <a:extLst>
              <a:ext uri="{FF2B5EF4-FFF2-40B4-BE49-F238E27FC236}">
                <a16:creationId xmlns:a16="http://schemas.microsoft.com/office/drawing/2014/main" id="{F11DE744-6A69-9148-AEF2-1AD96C06D93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8690" y="2317918"/>
            <a:ext cx="914400" cy="914400"/>
          </a:xfrm>
          <a:prstGeom prst="rect">
            <a:avLst/>
          </a:prstGeom>
        </p:spPr>
      </p:pic>
      <p:pic>
        <p:nvPicPr>
          <p:cNvPr id="27" name="Graphic 26" descr="Thought bubble with solid fill">
            <a:extLst>
              <a:ext uri="{FF2B5EF4-FFF2-40B4-BE49-F238E27FC236}">
                <a16:creationId xmlns:a16="http://schemas.microsoft.com/office/drawing/2014/main" id="{0D07C0A1-557D-A446-AB1B-D930F2BD7E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161167" y="1012383"/>
            <a:ext cx="914400" cy="914400"/>
          </a:xfrm>
          <a:prstGeom prst="rect">
            <a:avLst/>
          </a:prstGeom>
        </p:spPr>
      </p:pic>
      <p:pic>
        <p:nvPicPr>
          <p:cNvPr id="28" name="Graphic 27" descr="Thought bubble with solid fill">
            <a:extLst>
              <a:ext uri="{FF2B5EF4-FFF2-40B4-BE49-F238E27FC236}">
                <a16:creationId xmlns:a16="http://schemas.microsoft.com/office/drawing/2014/main" id="{EAAC8734-54ED-6E40-B25A-C3DC44D93B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62021" y="2145862"/>
            <a:ext cx="914400" cy="914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8020B3D-4128-2643-97E6-E054E18A11AC}"/>
              </a:ext>
            </a:extLst>
          </p:cNvPr>
          <p:cNvSpPr txBox="1"/>
          <p:nvPr/>
        </p:nvSpPr>
        <p:spPr>
          <a:xfrm>
            <a:off x="3755181" y="2296411"/>
            <a:ext cx="269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?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5480602-DDB4-AA44-A493-CB8ACE9190C0}"/>
              </a:ext>
            </a:extLst>
          </p:cNvPr>
          <p:cNvSpPr txBox="1"/>
          <p:nvPr/>
        </p:nvSpPr>
        <p:spPr>
          <a:xfrm>
            <a:off x="2483641" y="1189738"/>
            <a:ext cx="269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?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7AD1CE2-7DB6-884C-BBE5-C6B17E5EA57B}"/>
              </a:ext>
            </a:extLst>
          </p:cNvPr>
          <p:cNvSpPr txBox="1"/>
          <p:nvPr/>
        </p:nvSpPr>
        <p:spPr>
          <a:xfrm>
            <a:off x="645174" y="2470845"/>
            <a:ext cx="2694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000" dirty="0"/>
              <a:t>?</a:t>
            </a:r>
          </a:p>
        </p:txBody>
      </p:sp>
      <p:pic>
        <p:nvPicPr>
          <p:cNvPr id="32" name="Graphic 31" descr="Thought bubble with solid fill">
            <a:extLst>
              <a:ext uri="{FF2B5EF4-FFF2-40B4-BE49-F238E27FC236}">
                <a16:creationId xmlns:a16="http://schemas.microsoft.com/office/drawing/2014/main" id="{A71A0248-6700-834C-A82A-7A161120A4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77156" y="2802231"/>
            <a:ext cx="1164765" cy="1164765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CB44B5E6-4D75-084A-B41F-174F61E09CC9}"/>
              </a:ext>
            </a:extLst>
          </p:cNvPr>
          <p:cNvSpPr txBox="1"/>
          <p:nvPr/>
        </p:nvSpPr>
        <p:spPr>
          <a:xfrm>
            <a:off x="4500425" y="3164873"/>
            <a:ext cx="140344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000" dirty="0"/>
              <a:t>I understand!!!</a:t>
            </a:r>
          </a:p>
        </p:txBody>
      </p:sp>
      <p:pic>
        <p:nvPicPr>
          <p:cNvPr id="9" name="Immagine 8" descr="Immagine che contiene casa&#10;&#10;Descrizione generata automaticamente">
            <a:extLst>
              <a:ext uri="{FF2B5EF4-FFF2-40B4-BE49-F238E27FC236}">
                <a16:creationId xmlns:a16="http://schemas.microsoft.com/office/drawing/2014/main" id="{FF5CF049-8B62-CA5D-2A90-095CBFB67D7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45808" y="1300745"/>
            <a:ext cx="4166346" cy="4166346"/>
          </a:xfrm>
          <a:prstGeom prst="rect">
            <a:avLst/>
          </a:prstGeom>
        </p:spPr>
      </p:pic>
      <p:pic>
        <p:nvPicPr>
          <p:cNvPr id="11" name="Immagine 10" descr="Immagine che contiene disegno, cartone animato, clipart, Viso umano&#10;&#10;Descrizione generata automaticamente">
            <a:extLst>
              <a:ext uri="{FF2B5EF4-FFF2-40B4-BE49-F238E27FC236}">
                <a16:creationId xmlns:a16="http://schemas.microsoft.com/office/drawing/2014/main" id="{B11CA566-4120-4F10-3E66-9DA5BC77C06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65650" y="1522614"/>
            <a:ext cx="1334342" cy="1334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2974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8"/>
          <p:cNvSpPr txBox="1">
            <a:spLocks noGrp="1"/>
          </p:cNvSpPr>
          <p:nvPr>
            <p:ph type="ctrTitle"/>
          </p:nvPr>
        </p:nvSpPr>
        <p:spPr>
          <a:xfrm>
            <a:off x="1803400" y="1112875"/>
            <a:ext cx="6441000" cy="20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IBM Plex Sans"/>
                <a:ea typeface="IBM Plex Sans"/>
                <a:cs typeface="IBM Plex Sans"/>
                <a:sym typeface="IBM Plex Sans"/>
              </a:rPr>
              <a:t>CROPPY</a:t>
            </a:r>
            <a:endParaRPr dirty="0"/>
          </a:p>
        </p:txBody>
      </p:sp>
      <p:sp>
        <p:nvSpPr>
          <p:cNvPr id="210" name="Google Shape;210;p28"/>
          <p:cNvSpPr txBox="1">
            <a:spLocks noGrp="1"/>
          </p:cNvSpPr>
          <p:nvPr>
            <p:ph type="subTitle" idx="1"/>
          </p:nvPr>
        </p:nvSpPr>
        <p:spPr>
          <a:xfrm>
            <a:off x="1803392" y="3696667"/>
            <a:ext cx="45288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0" i="0" u="none" strike="noStrike" dirty="0">
                <a:solidFill>
                  <a:schemeClr val="bg2"/>
                </a:solidFill>
                <a:effectLst/>
                <a:latin typeface="Söhne"/>
              </a:rPr>
              <a:t>PLANT PIXELS, HARVEST REALITY</a:t>
            </a:r>
            <a:endParaRPr sz="2400" dirty="0">
              <a:solidFill>
                <a:schemeClr val="bg2"/>
              </a:solidFill>
            </a:endParaRPr>
          </a:p>
        </p:txBody>
      </p:sp>
      <p:cxnSp>
        <p:nvCxnSpPr>
          <p:cNvPr id="211" name="Google Shape;211;p28"/>
          <p:cNvCxnSpPr/>
          <p:nvPr/>
        </p:nvCxnSpPr>
        <p:spPr>
          <a:xfrm rot="10800000" flipH="1">
            <a:off x="1921742" y="3439658"/>
            <a:ext cx="5361600" cy="30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5" name="Picture 4" descr="A green plant on a blue background&#10;&#10;Description automatically generated">
            <a:extLst>
              <a:ext uri="{FF2B5EF4-FFF2-40B4-BE49-F238E27FC236}">
                <a16:creationId xmlns:a16="http://schemas.microsoft.com/office/drawing/2014/main" id="{8347DD2F-376C-BA4E-A949-1EA8E22DD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634" y="1796936"/>
            <a:ext cx="1432762" cy="143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00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xfrm>
            <a:off x="720000" y="1935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Based on real data</a:t>
            </a:r>
            <a:endParaRPr sz="4000" dirty="0"/>
          </a:p>
        </p:txBody>
      </p:sp>
      <p:pic>
        <p:nvPicPr>
          <p:cNvPr id="6" name="Picture 5" descr="A screen shot of a tablet&#10;&#10;Description automatically generated">
            <a:extLst>
              <a:ext uri="{FF2B5EF4-FFF2-40B4-BE49-F238E27FC236}">
                <a16:creationId xmlns:a16="http://schemas.microsoft.com/office/drawing/2014/main" id="{7E7D1E23-D649-114E-94E3-1D4E5B67A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496" y="1297666"/>
            <a:ext cx="1943710" cy="3977129"/>
          </a:xfrm>
          <a:prstGeom prst="roundRect">
            <a:avLst/>
          </a:prstGeom>
        </p:spPr>
      </p:pic>
      <p:pic>
        <p:nvPicPr>
          <p:cNvPr id="8" name="Picture 7" descr="A screen shot of a phone showing weather&#10;&#10;Description automatically generated">
            <a:extLst>
              <a:ext uri="{FF2B5EF4-FFF2-40B4-BE49-F238E27FC236}">
                <a16:creationId xmlns:a16="http://schemas.microsoft.com/office/drawing/2014/main" id="{E491775E-36CB-FC42-9027-8830C9FCD9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4458" y="1281665"/>
            <a:ext cx="1969542" cy="3993129"/>
          </a:xfrm>
          <a:prstGeom prst="round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26E4979-1B7C-D743-A580-113A3B99FF18}"/>
              </a:ext>
            </a:extLst>
          </p:cNvPr>
          <p:cNvSpPr txBox="1"/>
          <p:nvPr/>
        </p:nvSpPr>
        <p:spPr>
          <a:xfrm>
            <a:off x="3214490" y="1924983"/>
            <a:ext cx="292768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2800" dirty="0"/>
              <a:t>Geographic data</a:t>
            </a:r>
          </a:p>
          <a:p>
            <a:pPr algn="ctr"/>
            <a:endParaRPr lang="en-IT" sz="2800" dirty="0"/>
          </a:p>
          <a:p>
            <a:pPr algn="ctr"/>
            <a:r>
              <a:rPr lang="en-IT" sz="2800" dirty="0"/>
              <a:t>Weather data</a:t>
            </a:r>
          </a:p>
          <a:p>
            <a:pPr algn="ctr"/>
            <a:endParaRPr lang="en-IT" sz="2800" dirty="0"/>
          </a:p>
          <a:p>
            <a:pPr algn="ctr"/>
            <a:r>
              <a:rPr lang="en-IT" sz="2800" dirty="0"/>
              <a:t>Soil condition</a:t>
            </a:r>
          </a:p>
        </p:txBody>
      </p:sp>
    </p:spTree>
    <p:extLst>
      <p:ext uri="{BB962C8B-B14F-4D97-AF65-F5344CB8AC3E}">
        <p14:creationId xmlns:p14="http://schemas.microsoft.com/office/powerpoint/2010/main" val="13820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xfrm>
            <a:off x="498211" y="192239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Provide support to user decisions</a:t>
            </a:r>
            <a:endParaRPr dirty="0"/>
          </a:p>
        </p:txBody>
      </p:sp>
      <p:pic>
        <p:nvPicPr>
          <p:cNvPr id="3" name="Picture 2" descr="A screen shot of a phone&#10;&#10;Description automatically generated">
            <a:extLst>
              <a:ext uri="{FF2B5EF4-FFF2-40B4-BE49-F238E27FC236}">
                <a16:creationId xmlns:a16="http://schemas.microsoft.com/office/drawing/2014/main" id="{1DB0B25A-92F8-AD45-B0B1-3FE16A5699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579" y="1193841"/>
            <a:ext cx="1723835" cy="3473787"/>
          </a:xfrm>
          <a:prstGeom prst="roundRect">
            <a:avLst/>
          </a:prstGeom>
        </p:spPr>
      </p:pic>
      <p:pic>
        <p:nvPicPr>
          <p:cNvPr id="5" name="Picture 4" descr="A screen shot of a phone&#10;&#10;Description automatically generated">
            <a:extLst>
              <a:ext uri="{FF2B5EF4-FFF2-40B4-BE49-F238E27FC236}">
                <a16:creationId xmlns:a16="http://schemas.microsoft.com/office/drawing/2014/main" id="{0C5BC844-CC4C-C647-8DA1-D91FC9DA44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9054" y="1193841"/>
            <a:ext cx="1723835" cy="3479202"/>
          </a:xfrm>
          <a:prstGeom prst="round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35333E7-5DC1-7A46-BACA-2A0125BECAAE}"/>
              </a:ext>
            </a:extLst>
          </p:cNvPr>
          <p:cNvSpPr txBox="1"/>
          <p:nvPr/>
        </p:nvSpPr>
        <p:spPr>
          <a:xfrm>
            <a:off x="313936" y="1827104"/>
            <a:ext cx="3084548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T" sz="2200" dirty="0"/>
              <a:t>Options to prepare soil</a:t>
            </a:r>
          </a:p>
          <a:p>
            <a:r>
              <a:rPr lang="en-IT" sz="2200" dirty="0"/>
              <a:t> </a:t>
            </a:r>
          </a:p>
          <a:p>
            <a:r>
              <a:rPr lang="en-IT" sz="2200" dirty="0"/>
              <a:t>Scientific information about crops</a:t>
            </a:r>
          </a:p>
          <a:p>
            <a:endParaRPr lang="en-IT" sz="2200" dirty="0"/>
          </a:p>
          <a:p>
            <a:r>
              <a:rPr lang="en-IT" sz="2200" dirty="0"/>
              <a:t>Suggestions of actions </a:t>
            </a:r>
          </a:p>
          <a:p>
            <a:pPr marL="285750" indent="-285750">
              <a:buFontTx/>
              <a:buChar char="-"/>
            </a:pPr>
            <a:endParaRPr lang="en-IT" sz="2200" dirty="0"/>
          </a:p>
        </p:txBody>
      </p:sp>
      <p:pic>
        <p:nvPicPr>
          <p:cNvPr id="12" name="Picture 11" descr="A screen shot of a phone&#10;&#10;Description automatically generated">
            <a:extLst>
              <a:ext uri="{FF2B5EF4-FFF2-40B4-BE49-F238E27FC236}">
                <a16:creationId xmlns:a16="http://schemas.microsoft.com/office/drawing/2014/main" id="{00E9CC5D-C5DB-CA46-8EAA-8AEFABA26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98483" y="969462"/>
            <a:ext cx="1903456" cy="375615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177017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xfrm>
            <a:off x="720000" y="9245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Learning by doing</a:t>
            </a:r>
            <a:endParaRPr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E6CCFF3-244E-6844-97C7-54DD58F7913E}"/>
              </a:ext>
            </a:extLst>
          </p:cNvPr>
          <p:cNvCxnSpPr>
            <a:cxnSpLocks/>
          </p:cNvCxnSpPr>
          <p:nvPr/>
        </p:nvCxnSpPr>
        <p:spPr>
          <a:xfrm flipV="1">
            <a:off x="3132293" y="2194763"/>
            <a:ext cx="1648073" cy="6978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Picture 6" descr="A screen shot of a phone&#10;&#10;Description automatically generated">
            <a:extLst>
              <a:ext uri="{FF2B5EF4-FFF2-40B4-BE49-F238E27FC236}">
                <a16:creationId xmlns:a16="http://schemas.microsoft.com/office/drawing/2014/main" id="{ED256B25-DDA8-9C45-BEE3-9210B674E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093" y="1082843"/>
            <a:ext cx="1815200" cy="3619499"/>
          </a:xfrm>
          <a:prstGeom prst="roundRect">
            <a:avLst/>
          </a:prstGeom>
        </p:spPr>
      </p:pic>
      <p:pic>
        <p:nvPicPr>
          <p:cNvPr id="9" name="Picture 8" descr="A screen shot of a phone&#10;&#10;Description automatically generated">
            <a:extLst>
              <a:ext uri="{FF2B5EF4-FFF2-40B4-BE49-F238E27FC236}">
                <a16:creationId xmlns:a16="http://schemas.microsoft.com/office/drawing/2014/main" id="{5DEB3715-AFEB-544F-A118-938F5A846E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841" y="778897"/>
            <a:ext cx="1205340" cy="2458452"/>
          </a:xfrm>
          <a:prstGeom prst="roundRect">
            <a:avLst/>
          </a:prstGeom>
        </p:spPr>
      </p:pic>
      <p:pic>
        <p:nvPicPr>
          <p:cNvPr id="15" name="Picture 14" descr="A screen shot of a phone&#10;&#10;Description automatically generated">
            <a:extLst>
              <a:ext uri="{FF2B5EF4-FFF2-40B4-BE49-F238E27FC236}">
                <a16:creationId xmlns:a16="http://schemas.microsoft.com/office/drawing/2014/main" id="{57025046-9710-7E4F-B280-1BE3AAA4E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4253" y="1948821"/>
            <a:ext cx="1263264" cy="2577057"/>
          </a:xfrm>
          <a:prstGeom prst="round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2AE4BB9-9EB1-614C-9964-08C410D09A9A}"/>
              </a:ext>
            </a:extLst>
          </p:cNvPr>
          <p:cNvCxnSpPr>
            <a:cxnSpLocks/>
          </p:cNvCxnSpPr>
          <p:nvPr/>
        </p:nvCxnSpPr>
        <p:spPr>
          <a:xfrm>
            <a:off x="3043818" y="2892592"/>
            <a:ext cx="3717929" cy="1105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34757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xfrm>
            <a:off x="720000" y="1935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Community</a:t>
            </a:r>
            <a:endParaRPr dirty="0"/>
          </a:p>
        </p:txBody>
      </p:sp>
      <p:pic>
        <p:nvPicPr>
          <p:cNvPr id="3" name="Picture 2" descr="A screenshot of a phone&#10;&#10;Description automatically generated">
            <a:extLst>
              <a:ext uri="{FF2B5EF4-FFF2-40B4-BE49-F238E27FC236}">
                <a16:creationId xmlns:a16="http://schemas.microsoft.com/office/drawing/2014/main" id="{FB333A52-37EB-E447-920D-C9B34350D7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0531" y="1521468"/>
            <a:ext cx="1922937" cy="3892775"/>
          </a:xfrm>
          <a:prstGeom prst="roundRect">
            <a:avLst/>
          </a:prstGeom>
        </p:spPr>
      </p:pic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14214EDC-9091-854C-BB5E-05E179D56E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9400" y="1503881"/>
            <a:ext cx="1922937" cy="3910362"/>
          </a:xfrm>
          <a:prstGeom prst="round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920F8E2-67CB-DD4F-AA73-7480DC232A91}"/>
              </a:ext>
            </a:extLst>
          </p:cNvPr>
          <p:cNvSpPr txBox="1"/>
          <p:nvPr/>
        </p:nvSpPr>
        <p:spPr>
          <a:xfrm>
            <a:off x="6054053" y="988315"/>
            <a:ext cx="28312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600" dirty="0"/>
              <a:t>Compete with the community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013CB9E-E903-7049-9FAF-F0D957D46E27}"/>
              </a:ext>
            </a:extLst>
          </p:cNvPr>
          <p:cNvSpPr txBox="1"/>
          <p:nvPr/>
        </p:nvSpPr>
        <p:spPr>
          <a:xfrm>
            <a:off x="3007807" y="988315"/>
            <a:ext cx="29450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600" dirty="0"/>
              <a:t>Share results with your friends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8F9EAA-E1F9-2846-81CD-F22EB350C380}"/>
              </a:ext>
            </a:extLst>
          </p:cNvPr>
          <p:cNvSpPr txBox="1"/>
          <p:nvPr/>
        </p:nvSpPr>
        <p:spPr>
          <a:xfrm>
            <a:off x="422853" y="968257"/>
            <a:ext cx="2260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600" dirty="0" err="1"/>
              <a:t>Learn</a:t>
            </a:r>
            <a:r>
              <a:rPr lang="it-IT" sz="1600" dirty="0"/>
              <a:t> with </a:t>
            </a:r>
            <a:r>
              <a:rPr lang="it-IT" sz="1600" dirty="0" err="1"/>
              <a:t>your</a:t>
            </a:r>
            <a:r>
              <a:rPr lang="it-IT" sz="1600" dirty="0"/>
              <a:t> friends</a:t>
            </a:r>
            <a:endParaRPr lang="en-IT" sz="1600" dirty="0"/>
          </a:p>
        </p:txBody>
      </p:sp>
      <p:pic>
        <p:nvPicPr>
          <p:cNvPr id="4" name="Immagine 3" descr="Immagine che contiene testo, frutto, pomodoro, cibo&#10;&#10;Descrizione generata automaticamente">
            <a:extLst>
              <a:ext uri="{FF2B5EF4-FFF2-40B4-BE49-F238E27FC236}">
                <a16:creationId xmlns:a16="http://schemas.microsoft.com/office/drawing/2014/main" id="{59A2CDDC-CDC6-362E-B816-3BCCB49CD3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1663" y="1488625"/>
            <a:ext cx="1922937" cy="394850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775815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>
            <a:spLocks noGrp="1"/>
          </p:cNvSpPr>
          <p:nvPr>
            <p:ph type="title"/>
          </p:nvPr>
        </p:nvSpPr>
        <p:spPr>
          <a:xfrm>
            <a:off x="720000" y="1935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dirty="0"/>
              <a:t>Do you want physical rewards?</a:t>
            </a:r>
            <a:endParaRPr sz="2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84228F4-60FF-B248-9247-0A83A128E3FE}"/>
              </a:ext>
            </a:extLst>
          </p:cNvPr>
          <p:cNvSpPr txBox="1"/>
          <p:nvPr/>
        </p:nvSpPr>
        <p:spPr>
          <a:xfrm>
            <a:off x="2648034" y="807221"/>
            <a:ext cx="37753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1800" dirty="0"/>
              <a:t>Let’s make it real! Join Croppy Pro!</a:t>
            </a:r>
          </a:p>
        </p:txBody>
      </p:sp>
      <p:pic>
        <p:nvPicPr>
          <p:cNvPr id="7" name="Picture 6" descr="A cartoon of a person holding a stack of coins&#10;&#10;Description automatically generated">
            <a:extLst>
              <a:ext uri="{FF2B5EF4-FFF2-40B4-BE49-F238E27FC236}">
                <a16:creationId xmlns:a16="http://schemas.microsoft.com/office/drawing/2014/main" id="{D9E55EE0-3D2D-C743-B4CF-608E32D59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177" y="1398227"/>
            <a:ext cx="1196760" cy="1196760"/>
          </a:xfrm>
          <a:prstGeom prst="rect">
            <a:avLst/>
          </a:prstGeom>
        </p:spPr>
      </p:pic>
      <p:pic>
        <p:nvPicPr>
          <p:cNvPr id="10" name="Picture 9" descr="A cartoon of a person holding a pitchfork and a basket of vegetables&#10;&#10;Description automatically generated">
            <a:extLst>
              <a:ext uri="{FF2B5EF4-FFF2-40B4-BE49-F238E27FC236}">
                <a16:creationId xmlns:a16="http://schemas.microsoft.com/office/drawing/2014/main" id="{8F15E077-6033-7E48-9CCB-601D845A63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4697" y="1199324"/>
            <a:ext cx="1395663" cy="1395663"/>
          </a:xfrm>
          <a:prstGeom prst="rect">
            <a:avLst/>
          </a:prstGeom>
        </p:spPr>
      </p:pic>
      <p:pic>
        <p:nvPicPr>
          <p:cNvPr id="15" name="Picture 14" descr="A carrot and tomato with leaves&#10;&#10;Description automatically generated">
            <a:extLst>
              <a:ext uri="{FF2B5EF4-FFF2-40B4-BE49-F238E27FC236}">
                <a16:creationId xmlns:a16="http://schemas.microsoft.com/office/drawing/2014/main" id="{E48C2697-DF21-CF43-85DA-CE529E4FAD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4982" y="3082896"/>
            <a:ext cx="1294397" cy="1294397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23B70B0-9A48-5342-BBB9-9A78BC25C586}"/>
              </a:ext>
            </a:extLst>
          </p:cNvPr>
          <p:cNvCxnSpPr/>
          <p:nvPr/>
        </p:nvCxnSpPr>
        <p:spPr>
          <a:xfrm>
            <a:off x="2614863" y="1996607"/>
            <a:ext cx="35934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702F2C9E-B217-6849-A62B-E35A34DACA83}"/>
              </a:ext>
            </a:extLst>
          </p:cNvPr>
          <p:cNvCxnSpPr>
            <a:cxnSpLocks/>
            <a:endCxn id="15" idx="3"/>
          </p:cNvCxnSpPr>
          <p:nvPr/>
        </p:nvCxnSpPr>
        <p:spPr>
          <a:xfrm flipH="1">
            <a:off x="5149379" y="2658773"/>
            <a:ext cx="1764768" cy="10713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21E8C4F-0E41-B840-B825-D24A942F65FC}"/>
              </a:ext>
            </a:extLst>
          </p:cNvPr>
          <p:cNvCxnSpPr>
            <a:cxnSpLocks/>
          </p:cNvCxnSpPr>
          <p:nvPr/>
        </p:nvCxnSpPr>
        <p:spPr>
          <a:xfrm flipH="1" flipV="1">
            <a:off x="2303937" y="2571750"/>
            <a:ext cx="1530125" cy="11583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0035403E-2485-A44D-937E-01F944EE4E2B}"/>
              </a:ext>
            </a:extLst>
          </p:cNvPr>
          <p:cNvSpPr txBox="1"/>
          <p:nvPr/>
        </p:nvSpPr>
        <p:spPr>
          <a:xfrm>
            <a:off x="1283038" y="2658773"/>
            <a:ext cx="7264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User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3DAEFEF-CD32-4E46-9A1B-30053CDC750F}"/>
              </a:ext>
            </a:extLst>
          </p:cNvPr>
          <p:cNvSpPr txBox="1"/>
          <p:nvPr/>
        </p:nvSpPr>
        <p:spPr>
          <a:xfrm>
            <a:off x="6779615" y="2652259"/>
            <a:ext cx="10807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000" dirty="0"/>
              <a:t>F</a:t>
            </a:r>
            <a:r>
              <a:rPr lang="en-IT" sz="2000" dirty="0"/>
              <a:t>armer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7314867-6013-E04C-9AD7-50CBCA84DA4A}"/>
              </a:ext>
            </a:extLst>
          </p:cNvPr>
          <p:cNvSpPr txBox="1"/>
          <p:nvPr/>
        </p:nvSpPr>
        <p:spPr>
          <a:xfrm>
            <a:off x="4187117" y="4401306"/>
            <a:ext cx="769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000" dirty="0"/>
              <a:t>Food</a:t>
            </a:r>
          </a:p>
        </p:txBody>
      </p:sp>
      <p:pic>
        <p:nvPicPr>
          <p:cNvPr id="36" name="Picture 35" descr="A green plant on a blue background&#10;&#10;Description automatically generated">
            <a:extLst>
              <a:ext uri="{FF2B5EF4-FFF2-40B4-BE49-F238E27FC236}">
                <a16:creationId xmlns:a16="http://schemas.microsoft.com/office/drawing/2014/main" id="{BA3BEED5-F274-6F48-8B9E-BEF33139DC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5229" y="1470384"/>
            <a:ext cx="853541" cy="85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0298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 we educate people?</a:t>
            </a:r>
            <a:endParaRPr dirty="0"/>
          </a:p>
        </p:txBody>
      </p:sp>
      <p:sp>
        <p:nvSpPr>
          <p:cNvPr id="296" name="Google Shape;296;p30"/>
          <p:cNvSpPr txBox="1">
            <a:spLocks noGrp="1"/>
          </p:cNvSpPr>
          <p:nvPr>
            <p:ph type="title" idx="2"/>
          </p:nvPr>
        </p:nvSpPr>
        <p:spPr>
          <a:xfrm>
            <a:off x="1505400" y="14667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97" name="Google Shape;297;p30"/>
          <p:cNvSpPr txBox="1">
            <a:spLocks noGrp="1"/>
          </p:cNvSpPr>
          <p:nvPr>
            <p:ph type="title" idx="3"/>
          </p:nvPr>
        </p:nvSpPr>
        <p:spPr>
          <a:xfrm>
            <a:off x="2807426" y="32598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98" name="Google Shape;298;p30"/>
          <p:cNvSpPr txBox="1">
            <a:spLocks noGrp="1"/>
          </p:cNvSpPr>
          <p:nvPr>
            <p:ph type="title" idx="4"/>
          </p:nvPr>
        </p:nvSpPr>
        <p:spPr>
          <a:xfrm>
            <a:off x="4204675" y="14667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0" name="Google Shape;300;p30"/>
          <p:cNvSpPr txBox="1">
            <a:spLocks noGrp="1"/>
          </p:cNvSpPr>
          <p:nvPr>
            <p:ph type="title" idx="6"/>
          </p:nvPr>
        </p:nvSpPr>
        <p:spPr>
          <a:xfrm>
            <a:off x="6903950" y="1466721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01" name="Google Shape;301;p30"/>
          <p:cNvSpPr txBox="1">
            <a:spLocks noGrp="1"/>
          </p:cNvSpPr>
          <p:nvPr>
            <p:ph type="title" idx="7"/>
          </p:nvPr>
        </p:nvSpPr>
        <p:spPr>
          <a:xfrm>
            <a:off x="5751152" y="3259816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  <p:sp>
        <p:nvSpPr>
          <p:cNvPr id="302" name="Google Shape;302;p30"/>
          <p:cNvSpPr txBox="1">
            <a:spLocks noGrp="1"/>
          </p:cNvSpPr>
          <p:nvPr>
            <p:ph type="subTitle" idx="1"/>
          </p:nvPr>
        </p:nvSpPr>
        <p:spPr>
          <a:xfrm>
            <a:off x="720000" y="216838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GB" dirty="0"/>
              <a:t>Try a real farmer experience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3" name="Google Shape;303;p30"/>
          <p:cNvSpPr txBox="1">
            <a:spLocks noGrp="1"/>
          </p:cNvSpPr>
          <p:nvPr>
            <p:ph type="subTitle" idx="8"/>
          </p:nvPr>
        </p:nvSpPr>
        <p:spPr>
          <a:xfrm>
            <a:off x="3419275" y="2168388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Gamified approach</a:t>
            </a:r>
            <a:endParaRPr dirty="0"/>
          </a:p>
        </p:txBody>
      </p:sp>
      <p:sp>
        <p:nvSpPr>
          <p:cNvPr id="304" name="Google Shape;304;p30"/>
          <p:cNvSpPr txBox="1">
            <a:spLocks noGrp="1"/>
          </p:cNvSpPr>
          <p:nvPr>
            <p:ph type="subTitle" idx="9"/>
          </p:nvPr>
        </p:nvSpPr>
        <p:spPr>
          <a:xfrm>
            <a:off x="6045086" y="2178192"/>
            <a:ext cx="2452428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GB" dirty="0"/>
              <a:t>Learn by mistakes</a:t>
            </a:r>
          </a:p>
        </p:txBody>
      </p:sp>
      <p:sp>
        <p:nvSpPr>
          <p:cNvPr id="305" name="Google Shape;305;p30"/>
          <p:cNvSpPr txBox="1">
            <a:spLocks noGrp="1"/>
          </p:cNvSpPr>
          <p:nvPr>
            <p:ph type="subTitle" idx="13"/>
          </p:nvPr>
        </p:nvSpPr>
        <p:spPr>
          <a:xfrm>
            <a:off x="2022026" y="39615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Get real products</a:t>
            </a:r>
            <a:endParaRPr dirty="0"/>
          </a:p>
        </p:txBody>
      </p:sp>
      <p:sp>
        <p:nvSpPr>
          <p:cNvPr id="307" name="Google Shape;307;p30"/>
          <p:cNvSpPr txBox="1">
            <a:spLocks noGrp="1"/>
          </p:cNvSpPr>
          <p:nvPr>
            <p:ph type="subTitle" idx="15"/>
          </p:nvPr>
        </p:nvSpPr>
        <p:spPr>
          <a:xfrm>
            <a:off x="4965752" y="3961550"/>
            <a:ext cx="2305500" cy="4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GB" dirty="0"/>
              <a:t>Advices from experts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08" name="Google Shape;308;p30"/>
          <p:cNvCxnSpPr/>
          <p:nvPr/>
        </p:nvCxnSpPr>
        <p:spPr>
          <a:xfrm>
            <a:off x="2807426" y="3876525"/>
            <a:ext cx="734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9" name="Google Shape;309;p30"/>
          <p:cNvCxnSpPr/>
          <p:nvPr/>
        </p:nvCxnSpPr>
        <p:spPr>
          <a:xfrm>
            <a:off x="1505400" y="2051500"/>
            <a:ext cx="734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1" name="Google Shape;311;p30"/>
          <p:cNvCxnSpPr/>
          <p:nvPr/>
        </p:nvCxnSpPr>
        <p:spPr>
          <a:xfrm>
            <a:off x="4204675" y="2051500"/>
            <a:ext cx="734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2" name="Google Shape;312;p30"/>
          <p:cNvCxnSpPr/>
          <p:nvPr/>
        </p:nvCxnSpPr>
        <p:spPr>
          <a:xfrm>
            <a:off x="5751152" y="3876525"/>
            <a:ext cx="734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0"/>
          <p:cNvCxnSpPr/>
          <p:nvPr/>
        </p:nvCxnSpPr>
        <p:spPr>
          <a:xfrm>
            <a:off x="6903950" y="2051500"/>
            <a:ext cx="7347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Climate Fintech App Pitch Deck by Slidesgo">
  <a:themeElements>
    <a:clrScheme name="Simple Light">
      <a:dk1>
        <a:srgbClr val="1C3F2B"/>
      </a:dk1>
      <a:lt1>
        <a:srgbClr val="FFF3E2"/>
      </a:lt1>
      <a:dk2>
        <a:srgbClr val="288F77"/>
      </a:dk2>
      <a:lt2>
        <a:srgbClr val="FFBE80"/>
      </a:lt2>
      <a:accent1>
        <a:srgbClr val="FFE177"/>
      </a:accent1>
      <a:accent2>
        <a:srgbClr val="FF8187"/>
      </a:accent2>
      <a:accent3>
        <a:srgbClr val="99E6FC"/>
      </a:accent3>
      <a:accent4>
        <a:srgbClr val="005E80"/>
      </a:accent4>
      <a:accent5>
        <a:srgbClr val="FFFFFF"/>
      </a:accent5>
      <a:accent6>
        <a:srgbClr val="FFFFFF"/>
      </a:accent6>
      <a:hlink>
        <a:srgbClr val="1C3F2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138</Words>
  <Application>Microsoft Macintosh PowerPoint</Application>
  <PresentationFormat>Presentazione su schermo (16:9)</PresentationFormat>
  <Paragraphs>50</Paragraphs>
  <Slides>10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20" baseType="lpstr">
      <vt:lpstr>IBM Plex Sans</vt:lpstr>
      <vt:lpstr>Bebas Neue</vt:lpstr>
      <vt:lpstr>Nunito Light</vt:lpstr>
      <vt:lpstr>Arial</vt:lpstr>
      <vt:lpstr>Anaheim</vt:lpstr>
      <vt:lpstr>Söhne</vt:lpstr>
      <vt:lpstr>ArialMT</vt:lpstr>
      <vt:lpstr>IBM Plex Sans Medium</vt:lpstr>
      <vt:lpstr>Public Sans</vt:lpstr>
      <vt:lpstr>Climate Fintech App Pitch Deck by Slidesgo</vt:lpstr>
      <vt:lpstr>START Hack Case</vt:lpstr>
      <vt:lpstr>Situation Today</vt:lpstr>
      <vt:lpstr>CROPPY</vt:lpstr>
      <vt:lpstr>Based on real data</vt:lpstr>
      <vt:lpstr>Provide support to user decisions</vt:lpstr>
      <vt:lpstr>Learning by doing</vt:lpstr>
      <vt:lpstr>Community</vt:lpstr>
      <vt:lpstr>Do you want physical rewards?</vt:lpstr>
      <vt:lpstr>How do we educate people?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CROPPY</dc:title>
  <cp:lastModifiedBy>Ginevra Carradori</cp:lastModifiedBy>
  <cp:revision>26</cp:revision>
  <dcterms:modified xsi:type="dcterms:W3CDTF">2024-03-22T06:25:39Z</dcterms:modified>
</cp:coreProperties>
</file>